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0" r:id="rId4"/>
    <p:sldId id="267" r:id="rId5"/>
    <p:sldId id="258" r:id="rId6"/>
    <p:sldId id="274" r:id="rId7"/>
    <p:sldId id="259" r:id="rId8"/>
    <p:sldId id="275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7"/>
    <p:sldId id="269" r:id="rId18"/>
    <p:sldId id="276" r:id="rId19"/>
    <p:sldId id="271" r:id="rId20"/>
    <p:sldId id="272" r:id="rId21"/>
    <p:sldId id="273" r:id="rId22"/>
    <p:sldId id="278" r:id="rId23"/>
    <p:sldId id="281" r:id="rId2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10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66227-A81E-614C-8F60-9BB407F8A2BF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96D-BDAA-5E4C-9AA9-EE816211E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1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66227-A81E-614C-8F60-9BB407F8A2BF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96D-BDAA-5E4C-9AA9-EE816211E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9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66227-A81E-614C-8F60-9BB407F8A2BF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96D-BDAA-5E4C-9AA9-EE816211E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3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66227-A81E-614C-8F60-9BB407F8A2BF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96D-BDAA-5E4C-9AA9-EE816211E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7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66227-A81E-614C-8F60-9BB407F8A2BF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96D-BDAA-5E4C-9AA9-EE816211E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60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66227-A81E-614C-8F60-9BB407F8A2BF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96D-BDAA-5E4C-9AA9-EE816211E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9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66227-A81E-614C-8F60-9BB407F8A2BF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96D-BDAA-5E4C-9AA9-EE816211E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4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66227-A81E-614C-8F60-9BB407F8A2BF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96D-BDAA-5E4C-9AA9-EE816211E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66227-A81E-614C-8F60-9BB407F8A2BF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96D-BDAA-5E4C-9AA9-EE816211E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5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66227-A81E-614C-8F60-9BB407F8A2BF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96D-BDAA-5E4C-9AA9-EE816211E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1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66227-A81E-614C-8F60-9BB407F8A2BF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96D-BDAA-5E4C-9AA9-EE816211E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66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66227-A81E-614C-8F60-9BB407F8A2BF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8796D-BDAA-5E4C-9AA9-EE816211E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0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logic of the practice of Grieving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Exposing that what is hidden in plain sight.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73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dgate-Tow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0"/>
            <a:ext cx="8814816" cy="65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24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9" y="548850"/>
            <a:ext cx="7697933" cy="551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04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46" y="950530"/>
            <a:ext cx="7337149" cy="48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46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Cleansing and </a:t>
            </a:r>
            <a:r>
              <a:rPr lang="en-US" dirty="0" err="1" smtClean="0"/>
              <a:t>Aparthied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1406757705-one-door-for-the-rich-another-for-the-poor--class-war-london-protest_54102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0" b="8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4514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2015-03-16 23.15.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1925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2016-03-17 20.49.4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4095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2015-04-01 23.03.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 b="22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1695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2014-12-08 23.04.3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9672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2015-04-01 22.57.04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" b="2384"/>
          <a:stretch>
            <a:fillRect/>
          </a:stretch>
        </p:blipFill>
        <p:spPr>
          <a:xfrm>
            <a:off x="580074" y="84756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147519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see them?</a:t>
            </a:r>
            <a:endParaRPr lang="en-US" dirty="0"/>
          </a:p>
        </p:txBody>
      </p:sp>
      <p:pic>
        <p:nvPicPr>
          <p:cNvPr id="4" name="Content Placeholder 3" descr="2015-01-31 16.08.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2386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Grieving for London</a:t>
            </a:r>
            <a:endParaRPr lang="en-US" dirty="0"/>
          </a:p>
        </p:txBody>
      </p:sp>
      <p:pic>
        <p:nvPicPr>
          <p:cNvPr id="4" name="Content Placeholder 3" descr="liverpoolsstreet20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0819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D0 you see them? </a:t>
            </a:r>
            <a:endParaRPr lang="en-US" dirty="0"/>
          </a:p>
        </p:txBody>
      </p:sp>
      <p:pic>
        <p:nvPicPr>
          <p:cNvPr id="4" name="Content Placeholder 3" descr="2014-10-26 16.47.4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602446" y="1417639"/>
            <a:ext cx="8541553" cy="4697525"/>
          </a:xfrm>
        </p:spPr>
      </p:pic>
    </p:spTree>
    <p:extLst>
      <p:ext uri="{BB962C8B-B14F-4D97-AF65-F5344CB8AC3E}">
        <p14:creationId xmlns:p14="http://schemas.microsoft.com/office/powerpoint/2010/main" val="3037248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6-05-05 13.22.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7472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see her</a:t>
            </a:r>
            <a:endParaRPr lang="en-US" dirty="0"/>
          </a:p>
        </p:txBody>
      </p:sp>
      <p:pic>
        <p:nvPicPr>
          <p:cNvPr id="16" name="Content Placeholder 15" descr="2016-06-07 13.06.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5942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see her</a:t>
            </a:r>
            <a:endParaRPr lang="en-US" dirty="0"/>
          </a:p>
        </p:txBody>
      </p:sp>
      <p:pic>
        <p:nvPicPr>
          <p:cNvPr id="4" name="20160610_14493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9518" y="1600200"/>
            <a:ext cx="5903258" cy="4525963"/>
          </a:xfrm>
        </p:spPr>
      </p:pic>
    </p:spTree>
    <p:extLst>
      <p:ext uri="{BB962C8B-B14F-4D97-AF65-F5344CB8AC3E}">
        <p14:creationId xmlns:p14="http://schemas.microsoft.com/office/powerpoint/2010/main" val="260778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5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see him. </a:t>
            </a:r>
            <a:endParaRPr lang="en-US" dirty="0"/>
          </a:p>
        </p:txBody>
      </p:sp>
      <p:pic>
        <p:nvPicPr>
          <p:cNvPr id="4" name="Content Placeholder 3" descr="2016-03-24 11.38.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4576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you </a:t>
            </a:r>
            <a:r>
              <a:rPr lang="en-US" dirty="0" err="1" smtClean="0"/>
              <a:t>dont</a:t>
            </a:r>
            <a:endParaRPr lang="en-US" dirty="0"/>
          </a:p>
        </p:txBody>
      </p:sp>
      <p:pic>
        <p:nvPicPr>
          <p:cNvPr id="4" name="Content Placeholder 3" descr="2016-05-05 13.23.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0737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0"/>
            <a:ext cx="7374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4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see them. </a:t>
            </a:r>
            <a:endParaRPr lang="en-US" dirty="0"/>
          </a:p>
        </p:txBody>
      </p:sp>
      <p:pic>
        <p:nvPicPr>
          <p:cNvPr id="4" name="Content Placeholder 3" descr="ima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0" b="11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3156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63887" y="3590699"/>
            <a:ext cx="184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6" name="Picture 5" descr="11380123_409077449289434_1388819314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8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2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289300" cy="2463800"/>
          </a:xfrm>
          <a:prstGeom prst="rect">
            <a:avLst/>
          </a:prstGeom>
        </p:spPr>
      </p:pic>
      <p:pic>
        <p:nvPicPr>
          <p:cNvPr id="3" name="Picture 2" descr="images-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11" y="1773884"/>
            <a:ext cx="2324100" cy="3492500"/>
          </a:xfrm>
          <a:prstGeom prst="rect">
            <a:avLst/>
          </a:prstGeom>
        </p:spPr>
      </p:pic>
      <p:pic>
        <p:nvPicPr>
          <p:cNvPr id="4" name="Picture 3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4" y="2871478"/>
            <a:ext cx="5399147" cy="3592887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see her?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08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k-ripper-muse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9" y="607194"/>
            <a:ext cx="8087835" cy="52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17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59</Words>
  <Application>Microsoft Office PowerPoint</Application>
  <PresentationFormat>On-screen Show (4:3)</PresentationFormat>
  <Paragraphs>14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The logic of the practice of Grieving </vt:lpstr>
      <vt:lpstr>Grieving for London</vt:lpstr>
      <vt:lpstr>Do you see him. </vt:lpstr>
      <vt:lpstr>Now you dont</vt:lpstr>
      <vt:lpstr>PowerPoint Presentation</vt:lpstr>
      <vt:lpstr>Do you see them. </vt:lpstr>
      <vt:lpstr>PowerPoint Presentation</vt:lpstr>
      <vt:lpstr>Do you see her? </vt:lpstr>
      <vt:lpstr>PowerPoint Presentation</vt:lpstr>
      <vt:lpstr>PowerPoint Presentation</vt:lpstr>
      <vt:lpstr>PowerPoint Presentation</vt:lpstr>
      <vt:lpstr>PowerPoint Presentation</vt:lpstr>
      <vt:lpstr>Social Cleansing and Aparthied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see them?</vt:lpstr>
      <vt:lpstr>D0 you see them? </vt:lpstr>
      <vt:lpstr>PowerPoint Presentation</vt:lpstr>
      <vt:lpstr>Do you see her</vt:lpstr>
      <vt:lpstr>Do you see her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logic of the practice of Grieving</dc:title>
  <dc:creator>lisa mckenzie</dc:creator>
  <cp:lastModifiedBy>GOULARD Sylvie OFFICE</cp:lastModifiedBy>
  <cp:revision>9</cp:revision>
  <cp:lastPrinted>2016-10-19T10:53:25Z</cp:lastPrinted>
  <dcterms:created xsi:type="dcterms:W3CDTF">2016-07-06T09:51:49Z</dcterms:created>
  <dcterms:modified xsi:type="dcterms:W3CDTF">2017-02-16T13:06:43Z</dcterms:modified>
</cp:coreProperties>
</file>