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7" r:id="rId3"/>
    <p:sldMasterId id="2147483689" r:id="rId4"/>
  </p:sldMasterIdLst>
  <p:notesMasterIdLst>
    <p:notesMasterId r:id="rId11"/>
  </p:notesMasterIdLst>
  <p:sldIdLst>
    <p:sldId id="256" r:id="rId5"/>
    <p:sldId id="294" r:id="rId6"/>
    <p:sldId id="287" r:id="rId7"/>
    <p:sldId id="284" r:id="rId8"/>
    <p:sldId id="306" r:id="rId9"/>
    <p:sldId id="307" r:id="rId10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2F76"/>
    <a:srgbClr val="1E3078"/>
    <a:srgbClr val="E7792B"/>
    <a:srgbClr val="D07421"/>
    <a:srgbClr val="C3681C"/>
    <a:srgbClr val="4D933B"/>
    <a:srgbClr val="C36569"/>
    <a:srgbClr val="C17073"/>
    <a:srgbClr val="1537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78" autoAdjust="0"/>
    <p:restoredTop sz="96370" autoAdjust="0"/>
  </p:normalViewPr>
  <p:slideViewPr>
    <p:cSldViewPr snapToGrid="0" snapToObjects="1">
      <p:cViewPr varScale="1">
        <p:scale>
          <a:sx n="111" d="100"/>
          <a:sy n="111" d="100"/>
        </p:scale>
        <p:origin x="162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3BC154-46DC-2445-9234-46B341D22A22}" type="datetimeFigureOut">
              <a:rPr lang="it-IT" smtClean="0"/>
              <a:t>18/10/2016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E773F1-FE25-3245-9F1A-9BED75C068E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804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773F1-FE25-3245-9F1A-9BED75C068E2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0870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773F1-FE25-3245-9F1A-9BED75C068E2}" type="slidenum">
              <a:rPr lang="it-IT" smtClean="0">
                <a:solidFill>
                  <a:prstClr val="black"/>
                </a:solidFill>
              </a:rPr>
              <a:pPr/>
              <a:t>2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787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.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773F1-FE25-3245-9F1A-9BED75C068E2}" type="slidenum">
              <a:rPr lang="it-IT">
                <a:solidFill>
                  <a:prstClr val="black"/>
                </a:solidFill>
              </a:rPr>
              <a:pPr/>
              <a:t>3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113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773F1-FE25-3245-9F1A-9BED75C068E2}" type="slidenum">
              <a:rPr lang="it-IT" smtClean="0">
                <a:solidFill>
                  <a:prstClr val="black"/>
                </a:solidFill>
              </a:rPr>
              <a:pPr/>
              <a:t>5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6942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773F1-FE25-3245-9F1A-9BED75C068E2}" type="slidenum">
              <a:rPr lang="it-IT" smtClean="0">
                <a:solidFill>
                  <a:prstClr val="black"/>
                </a:solidFill>
              </a:rPr>
              <a:pPr/>
              <a:t>6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353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6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7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8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9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9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0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0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jpeg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jpeg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.jpeg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8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.jpeg"/><Relationship Id="rId4" Type="http://schemas.openxmlformats.org/officeDocument/2006/relationships/oleObject" Target="../embeddings/oleObject14.bin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4C701-E45B-2345-9004-1657FEDD3455}" type="datetimeFigureOut">
              <a:rPr lang="it-IT" smtClean="0"/>
              <a:t>18/10/2016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B4B36-5418-FA4E-9B63-F4E7B237B15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9002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4C701-E45B-2345-9004-1657FEDD3455}" type="datetimeFigureOut">
              <a:rPr lang="it-IT" smtClean="0"/>
              <a:t>18/10/2016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B4B36-5418-FA4E-9B63-F4E7B237B15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5849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4C701-E45B-2345-9004-1657FEDD3455}" type="datetimeFigureOut">
              <a:rPr lang="it-IT" smtClean="0"/>
              <a:t>18/10/2016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B4B36-5418-FA4E-9B63-F4E7B237B15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8631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11" hidden="1"/>
          <p:cNvGraphicFramePr>
            <a:graphicFrameLocks/>
          </p:cNvGraphicFramePr>
          <p:nvPr>
            <p:custDataLst>
              <p:tags r:id="rId2"/>
            </p:custDataLst>
            <p:extLst/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think-cell Slide" r:id="rId4" imgW="0" imgH="0" progId="TCLayout.ActiveDocument.1">
                  <p:embed/>
                </p:oleObj>
              </mc:Choice>
              <mc:Fallback>
                <p:oleObj name="think-cell Slide" r:id="rId4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endParaRPr lang="en-US" dirty="0">
              <a:solidFill>
                <a:srgbClr val="616365"/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0E08B96D-DCEB-4B6D-BD97-A1B03559D215}" type="slidenum">
              <a:rPr lang="en-US">
                <a:solidFill>
                  <a:srgbClr val="616365"/>
                </a:solidFill>
              </a:rPr>
              <a:pPr/>
              <a:t>‹#›</a:t>
            </a:fld>
            <a:endParaRPr lang="en-US" dirty="0">
              <a:solidFill>
                <a:srgbClr val="6163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853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11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think-cell Slide" r:id="rId4" imgW="0" imgH="0" progId="TCLayout.ActiveDocument.1">
                  <p:embed/>
                </p:oleObj>
              </mc:Choice>
              <mc:Fallback>
                <p:oleObj name="think-cell Slide" r:id="rId4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endParaRPr lang="en-US" dirty="0">
              <a:solidFill>
                <a:srgbClr val="616365"/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0E08B96D-DCEB-4B6D-BD97-A1B03559D215}" type="slidenum">
              <a:rPr lang="en-US">
                <a:solidFill>
                  <a:srgbClr val="616365"/>
                </a:solidFill>
              </a:rPr>
              <a:pPr/>
              <a:t>‹#›</a:t>
            </a:fld>
            <a:endParaRPr lang="en-US" dirty="0">
              <a:solidFill>
                <a:srgbClr val="6163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9625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11" hidden="1"/>
          <p:cNvGraphicFramePr>
            <a:graphicFrameLocks/>
          </p:cNvGraphicFramePr>
          <p:nvPr>
            <p:custDataLst>
              <p:tags r:id="rId2"/>
            </p:custDataLst>
            <p:extLst/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" name="think-cell Slide" r:id="rId4" imgW="0" imgH="0" progId="TCLayout.ActiveDocument.1">
                  <p:embed/>
                </p:oleObj>
              </mc:Choice>
              <mc:Fallback>
                <p:oleObj name="think-cell Slide" r:id="rId4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endParaRPr lang="en-US" dirty="0">
              <a:solidFill>
                <a:srgbClr val="616365"/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0E08B96D-DCEB-4B6D-BD97-A1B03559D215}" type="slidenum">
              <a:rPr lang="en-US">
                <a:solidFill>
                  <a:srgbClr val="616365"/>
                </a:solidFill>
              </a:rPr>
              <a:pPr/>
              <a:t>‹#›</a:t>
            </a:fld>
            <a:endParaRPr lang="en-US" dirty="0">
              <a:solidFill>
                <a:srgbClr val="6163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906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Rectangle 11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3" name="think-cell Slide" r:id="rId4" imgW="0" imgH="0" progId="TCLayout.ActiveDocument.1">
                  <p:embed/>
                </p:oleObj>
              </mc:Choice>
              <mc:Fallback>
                <p:oleObj name="think-cell Slide" r:id="rId4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endParaRPr lang="en-US" dirty="0">
              <a:solidFill>
                <a:srgbClr val="616365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0E08B96D-DCEB-4B6D-BD97-A1B03559D215}" type="slidenum">
              <a:rPr lang="en-US">
                <a:solidFill>
                  <a:srgbClr val="616365"/>
                </a:solidFill>
              </a:rPr>
              <a:pPr/>
              <a:t>‹#›</a:t>
            </a:fld>
            <a:endParaRPr lang="en-US" dirty="0">
              <a:solidFill>
                <a:srgbClr val="6163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2581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Rectangle 11" hidden="1"/>
          <p:cNvGraphicFramePr>
            <a:graphicFrameLocks/>
          </p:cNvGraphicFramePr>
          <p:nvPr>
            <p:custDataLst>
              <p:tags r:id="rId2"/>
            </p:custDataLst>
            <p:extLst/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" name="think-cell Slide" r:id="rId4" imgW="0" imgH="0" progId="TCLayout.ActiveDocument.1">
                  <p:embed/>
                </p:oleObj>
              </mc:Choice>
              <mc:Fallback>
                <p:oleObj name="think-cell Slide" r:id="rId4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endParaRPr lang="en-US" dirty="0">
              <a:solidFill>
                <a:srgbClr val="616365"/>
              </a:solidFill>
            </a:endParaRPr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0E08B96D-DCEB-4B6D-BD97-A1B03559D215}" type="slidenum">
              <a:rPr lang="en-US">
                <a:solidFill>
                  <a:srgbClr val="616365"/>
                </a:solidFill>
              </a:rPr>
              <a:pPr/>
              <a:t>‹#›</a:t>
            </a:fld>
            <a:endParaRPr lang="en-US" dirty="0">
              <a:solidFill>
                <a:srgbClr val="6163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9115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Rectangle 11" hidden="1"/>
          <p:cNvGraphicFramePr>
            <a:graphicFrameLocks/>
          </p:cNvGraphicFramePr>
          <p:nvPr>
            <p:custDataLst>
              <p:tags r:id="rId2"/>
            </p:custDataLst>
            <p:extLst/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1" name="think-cell Slide" r:id="rId4" imgW="0" imgH="0" progId="TCLayout.ActiveDocument.1">
                  <p:embed/>
                </p:oleObj>
              </mc:Choice>
              <mc:Fallback>
                <p:oleObj name="think-cell Slide" r:id="rId4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endParaRPr lang="en-US" dirty="0">
              <a:solidFill>
                <a:srgbClr val="616365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0E08B96D-DCEB-4B6D-BD97-A1B03559D215}" type="slidenum">
              <a:rPr lang="en-US">
                <a:solidFill>
                  <a:srgbClr val="616365"/>
                </a:solidFill>
              </a:rPr>
              <a:pPr/>
              <a:t>‹#›</a:t>
            </a:fld>
            <a:endParaRPr lang="en-US" dirty="0">
              <a:solidFill>
                <a:srgbClr val="6163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830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Rectangle 11" hidden="1"/>
          <p:cNvGraphicFramePr>
            <a:graphicFrameLocks/>
          </p:cNvGraphicFramePr>
          <p:nvPr>
            <p:custDataLst>
              <p:tags r:id="rId2"/>
            </p:custDataLst>
            <p:extLst/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5" name="think-cell Slide" r:id="rId4" imgW="0" imgH="0" progId="TCLayout.ActiveDocument.1">
                  <p:embed/>
                </p:oleObj>
              </mc:Choice>
              <mc:Fallback>
                <p:oleObj name="think-cell Slide" r:id="rId4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endParaRPr lang="en-US" dirty="0">
              <a:solidFill>
                <a:srgbClr val="616365"/>
              </a:solidFill>
            </a:endParaRP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0E08B96D-DCEB-4B6D-BD97-A1B03559D215}" type="slidenum">
              <a:rPr lang="en-US">
                <a:solidFill>
                  <a:srgbClr val="616365"/>
                </a:solidFill>
              </a:rPr>
              <a:pPr/>
              <a:t>‹#›</a:t>
            </a:fld>
            <a:endParaRPr lang="en-US" dirty="0">
              <a:solidFill>
                <a:srgbClr val="6163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9028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Rectangle 11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9" name="think-cell Slide" r:id="rId4" imgW="0" imgH="0" progId="TCLayout.ActiveDocument.1">
                  <p:embed/>
                </p:oleObj>
              </mc:Choice>
              <mc:Fallback>
                <p:oleObj name="think-cell Slide" r:id="rId4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2779713" y="0"/>
            <a:ext cx="35829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1000" b="1" i="1" dirty="0">
                <a:solidFill>
                  <a:srgbClr val="616365"/>
                </a:solidFill>
              </a:rPr>
              <a:t>Strictly Confidential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endParaRPr lang="en-US" dirty="0">
              <a:solidFill>
                <a:srgbClr val="616365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0E08B96D-DCEB-4B6D-BD97-A1B03559D215}" type="slidenum">
              <a:rPr lang="en-US">
                <a:solidFill>
                  <a:srgbClr val="616365"/>
                </a:solidFill>
              </a:rPr>
              <a:pPr/>
              <a:t>‹#›</a:t>
            </a:fld>
            <a:endParaRPr lang="en-US" dirty="0">
              <a:solidFill>
                <a:srgbClr val="6163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677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4C701-E45B-2345-9004-1657FEDD3455}" type="datetimeFigureOut">
              <a:rPr lang="it-IT" smtClean="0"/>
              <a:t>18/10/2016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B4B36-5418-FA4E-9B63-F4E7B237B15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3441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Rectangle 11" hidden="1"/>
          <p:cNvGraphicFramePr>
            <a:graphicFrameLocks/>
          </p:cNvGraphicFramePr>
          <p:nvPr>
            <p:custDataLst>
              <p:tags r:id="rId2"/>
            </p:custDataLst>
            <p:extLst/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3" name="think-cell Slide" r:id="rId4" imgW="0" imgH="0" progId="TCLayout.ActiveDocument.1">
                  <p:embed/>
                </p:oleObj>
              </mc:Choice>
              <mc:Fallback>
                <p:oleObj name="think-cell Slide" r:id="rId4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/>
              <a:t>Fare clic sull'icona per inserire un'immagine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endParaRPr lang="en-US" dirty="0">
              <a:solidFill>
                <a:srgbClr val="616365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0E08B96D-DCEB-4B6D-BD97-A1B03559D215}" type="slidenum">
              <a:rPr lang="en-US">
                <a:solidFill>
                  <a:srgbClr val="616365"/>
                </a:solidFill>
              </a:rPr>
              <a:pPr/>
              <a:t>‹#›</a:t>
            </a:fld>
            <a:endParaRPr lang="en-US" dirty="0">
              <a:solidFill>
                <a:srgbClr val="6163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4359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11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7" name="think-cell Slide" r:id="rId5" imgW="0" imgH="0" progId="TCLayout.ActiveDocument.1">
                  <p:embed/>
                </p:oleObj>
              </mc:Choice>
              <mc:Fallback>
                <p:oleObj name="think-cell Slide" r:id="rId5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Immagine 3" descr="logo_footer_def.jp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03950"/>
            <a:ext cx="9140825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2779713" y="0"/>
            <a:ext cx="35829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1000" b="1" i="1" dirty="0">
                <a:solidFill>
                  <a:srgbClr val="616365"/>
                </a:solidFill>
              </a:rPr>
              <a:t>Strictly Confidential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endParaRPr lang="en-US" dirty="0">
              <a:solidFill>
                <a:srgbClr val="616365"/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0E08B96D-DCEB-4B6D-BD97-A1B03559D215}" type="slidenum">
              <a:rPr lang="en-US">
                <a:solidFill>
                  <a:srgbClr val="616365"/>
                </a:solidFill>
              </a:rPr>
              <a:pPr/>
              <a:t>‹#›</a:t>
            </a:fld>
            <a:endParaRPr lang="en-US" dirty="0">
              <a:solidFill>
                <a:srgbClr val="6163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1667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11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1" name="think-cell Slide" r:id="rId5" imgW="0" imgH="0" progId="TCLayout.ActiveDocument.1">
                  <p:embed/>
                </p:oleObj>
              </mc:Choice>
              <mc:Fallback>
                <p:oleObj name="think-cell Slide" r:id="rId5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Immagine 3" descr="logo_footer_def.jp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03950"/>
            <a:ext cx="9140825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2779713" y="0"/>
            <a:ext cx="35829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1000" b="1" i="1" dirty="0">
                <a:solidFill>
                  <a:srgbClr val="616365"/>
                </a:solidFill>
              </a:rPr>
              <a:t>Strictly Confidential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endParaRPr lang="en-US" dirty="0">
              <a:solidFill>
                <a:srgbClr val="616365"/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0E08B96D-DCEB-4B6D-BD97-A1B03559D215}" type="slidenum">
              <a:rPr lang="en-US">
                <a:solidFill>
                  <a:srgbClr val="616365"/>
                </a:solidFill>
              </a:rPr>
              <a:pPr/>
              <a:t>‹#›</a:t>
            </a:fld>
            <a:endParaRPr lang="en-US" dirty="0">
              <a:solidFill>
                <a:srgbClr val="6163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7298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616365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08B96D-DCEB-4B6D-BD97-A1B03559D215}" type="slidenum">
              <a:rPr lang="en-US" smtClean="0">
                <a:solidFill>
                  <a:srgbClr val="616365"/>
                </a:solidFill>
              </a:rPr>
              <a:pPr/>
              <a:t>‹#›</a:t>
            </a:fld>
            <a:endParaRPr lang="en-US" dirty="0">
              <a:solidFill>
                <a:srgbClr val="6163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9981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Rectangle 11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5" name="think-cell Slide" r:id="rId5" imgW="0" imgH="0" progId="TCLayout.ActiveDocument.1">
                  <p:embed/>
                </p:oleObj>
              </mc:Choice>
              <mc:Fallback>
                <p:oleObj name="think-cell Slide" r:id="rId5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Immagine 3" descr="logo_footer_def.jp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03950"/>
            <a:ext cx="9140825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2779713" y="0"/>
            <a:ext cx="35829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1000" b="1" i="1" dirty="0">
                <a:solidFill>
                  <a:srgbClr val="616365"/>
                </a:solidFill>
              </a:rPr>
              <a:t>Strictly Confidential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endParaRPr lang="en-US" dirty="0">
              <a:solidFill>
                <a:srgbClr val="616365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0E08B96D-DCEB-4B6D-BD97-A1B03559D215}" type="slidenum">
              <a:rPr lang="en-US">
                <a:solidFill>
                  <a:srgbClr val="616365"/>
                </a:solidFill>
              </a:rPr>
              <a:pPr/>
              <a:t>‹#›</a:t>
            </a:fld>
            <a:endParaRPr lang="en-US" dirty="0">
              <a:solidFill>
                <a:srgbClr val="6163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8836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11" hidden="1"/>
          <p:cNvGraphicFramePr>
            <a:graphicFrameLocks/>
          </p:cNvGraphicFramePr>
          <p:nvPr>
            <p:custDataLst>
              <p:tags r:id="rId2"/>
            </p:custDataLst>
            <p:extLst/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9" name="think-cell Slide" r:id="rId4" imgW="0" imgH="0" progId="TCLayout.ActiveDocument.1">
                  <p:embed/>
                </p:oleObj>
              </mc:Choice>
              <mc:Fallback>
                <p:oleObj name="think-cell Slide" r:id="rId4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Immagine 3" descr="logo_footer_def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03950"/>
            <a:ext cx="9140825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2779713" y="0"/>
            <a:ext cx="35829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1000" b="1" i="1" dirty="0">
                <a:solidFill>
                  <a:srgbClr val="616365"/>
                </a:solidFill>
              </a:rPr>
              <a:t>Strictly Confidential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it-IT" noProof="0"/>
              <a:t>Fare clic sull'icona per inserire una tabella</a:t>
            </a:r>
            <a:endParaRPr lang="en-GB" noProof="0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endParaRPr lang="en-US" dirty="0">
              <a:solidFill>
                <a:srgbClr val="616365"/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0E08B96D-DCEB-4B6D-BD97-A1B03559D215}" type="slidenum">
              <a:rPr lang="en-US">
                <a:solidFill>
                  <a:srgbClr val="616365"/>
                </a:solidFill>
              </a:rPr>
              <a:pPr/>
              <a:t>‹#›</a:t>
            </a:fld>
            <a:endParaRPr lang="en-US" dirty="0">
              <a:solidFill>
                <a:srgbClr val="6163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449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barillacfn.com/wp-content/uploads/2015/01/bcfn_diete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3"/>
          <a:stretch/>
        </p:blipFill>
        <p:spPr bwMode="auto">
          <a:xfrm>
            <a:off x="-887099" y="-111969"/>
            <a:ext cx="11027284" cy="696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7375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srgbClr val="616365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08B96D-DCEB-4B6D-BD97-A1B03559D215}" type="slidenum">
              <a:rPr lang="en-US">
                <a:solidFill>
                  <a:srgbClr val="616365"/>
                </a:solidFill>
              </a:rPr>
              <a:pPr/>
              <a:t>‹#›</a:t>
            </a:fld>
            <a:endParaRPr lang="en-US" dirty="0">
              <a:solidFill>
                <a:srgbClr val="6163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0190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4C701-E45B-2345-9004-1657FEDD345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18/10/2016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B4B36-5418-FA4E-9B63-F4E7B237B15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3738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4C701-E45B-2345-9004-1657FEDD345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18/10/2016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B4B36-5418-FA4E-9B63-F4E7B237B15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958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4C701-E45B-2345-9004-1657FEDD3455}" type="datetimeFigureOut">
              <a:rPr lang="it-IT" smtClean="0"/>
              <a:t>18/10/2016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B4B36-5418-FA4E-9B63-F4E7B237B15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70619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4C701-E45B-2345-9004-1657FEDD345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18/10/2016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B4B36-5418-FA4E-9B63-F4E7B237B15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0433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4C701-E45B-2345-9004-1657FEDD345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18/10/2016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B4B36-5418-FA4E-9B63-F4E7B237B15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8095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4C701-E45B-2345-9004-1657FEDD345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18/10/2016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B4B36-5418-FA4E-9B63-F4E7B237B15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9918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4C701-E45B-2345-9004-1657FEDD345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18/10/2016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B4B36-5418-FA4E-9B63-F4E7B237B15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3794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4C701-E45B-2345-9004-1657FEDD345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18/10/2016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B4B36-5418-FA4E-9B63-F4E7B237B15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9366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4C701-E45B-2345-9004-1657FEDD345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18/10/2016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B4B36-5418-FA4E-9B63-F4E7B237B15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5525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4C701-E45B-2345-9004-1657FEDD345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18/10/2016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B4B36-5418-FA4E-9B63-F4E7B237B15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4619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4C701-E45B-2345-9004-1657FEDD345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18/10/2016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B4B36-5418-FA4E-9B63-F4E7B237B15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6536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4C701-E45B-2345-9004-1657FEDD345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18/10/2016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B4B36-5418-FA4E-9B63-F4E7B237B15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5648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3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7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6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1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6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2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7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2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4C701-E45B-2345-9004-1657FEDD345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18/10/2016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B4B36-5418-FA4E-9B63-F4E7B237B15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14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4C701-E45B-2345-9004-1657FEDD3455}" type="datetimeFigureOut">
              <a:rPr lang="it-IT" smtClean="0"/>
              <a:t>18/10/2016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B4B36-5418-FA4E-9B63-F4E7B237B15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78179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4C701-E45B-2345-9004-1657FEDD345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18/10/2016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B4B36-5418-FA4E-9B63-F4E7B237B15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2276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984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992">
                <a:solidFill>
                  <a:schemeClr val="tx1">
                    <a:tint val="75000"/>
                  </a:schemeClr>
                </a:solidFill>
              </a:defRPr>
            </a:lvl1pPr>
            <a:lvl2pPr marL="455371" indent="0">
              <a:buNone/>
              <a:defRPr sz="1793">
                <a:solidFill>
                  <a:schemeClr val="tx1">
                    <a:tint val="75000"/>
                  </a:schemeClr>
                </a:solidFill>
              </a:defRPr>
            </a:lvl2pPr>
            <a:lvl3pPr marL="910742" indent="0">
              <a:buNone/>
              <a:defRPr sz="1594">
                <a:solidFill>
                  <a:schemeClr val="tx1">
                    <a:tint val="75000"/>
                  </a:schemeClr>
                </a:solidFill>
              </a:defRPr>
            </a:lvl3pPr>
            <a:lvl4pPr marL="1366114" indent="0">
              <a:buNone/>
              <a:defRPr sz="1394">
                <a:solidFill>
                  <a:schemeClr val="tx1">
                    <a:tint val="75000"/>
                  </a:schemeClr>
                </a:solidFill>
              </a:defRPr>
            </a:lvl4pPr>
            <a:lvl5pPr marL="1821485" indent="0">
              <a:buNone/>
              <a:defRPr sz="1394">
                <a:solidFill>
                  <a:schemeClr val="tx1">
                    <a:tint val="75000"/>
                  </a:schemeClr>
                </a:solidFill>
              </a:defRPr>
            </a:lvl5pPr>
            <a:lvl6pPr marL="2276856" indent="0">
              <a:buNone/>
              <a:defRPr sz="1394">
                <a:solidFill>
                  <a:schemeClr val="tx1">
                    <a:tint val="75000"/>
                  </a:schemeClr>
                </a:solidFill>
              </a:defRPr>
            </a:lvl6pPr>
            <a:lvl7pPr marL="2732227" indent="0">
              <a:buNone/>
              <a:defRPr sz="1394">
                <a:solidFill>
                  <a:schemeClr val="tx1">
                    <a:tint val="75000"/>
                  </a:schemeClr>
                </a:solidFill>
              </a:defRPr>
            </a:lvl7pPr>
            <a:lvl8pPr marL="3187598" indent="0">
              <a:buNone/>
              <a:defRPr sz="1394">
                <a:solidFill>
                  <a:schemeClr val="tx1">
                    <a:tint val="75000"/>
                  </a:schemeClr>
                </a:solidFill>
              </a:defRPr>
            </a:lvl8pPr>
            <a:lvl9pPr marL="3642970" indent="0">
              <a:buNone/>
              <a:defRPr sz="13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4C701-E45B-2345-9004-1657FEDD345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18/10/2016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B4B36-5418-FA4E-9B63-F4E7B237B15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1327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789"/>
            </a:lvl1pPr>
            <a:lvl2pPr>
              <a:defRPr sz="2390"/>
            </a:lvl2pPr>
            <a:lvl3pPr>
              <a:defRPr sz="1992"/>
            </a:lvl3pPr>
            <a:lvl4pPr>
              <a:defRPr sz="1793"/>
            </a:lvl4pPr>
            <a:lvl5pPr>
              <a:defRPr sz="1793"/>
            </a:lvl5pPr>
            <a:lvl6pPr>
              <a:defRPr sz="1793"/>
            </a:lvl6pPr>
            <a:lvl7pPr>
              <a:defRPr sz="1793"/>
            </a:lvl7pPr>
            <a:lvl8pPr>
              <a:defRPr sz="1793"/>
            </a:lvl8pPr>
            <a:lvl9pPr>
              <a:defRPr sz="1793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1" y="1600202"/>
            <a:ext cx="4038600" cy="4525963"/>
          </a:xfrm>
        </p:spPr>
        <p:txBody>
          <a:bodyPr/>
          <a:lstStyle>
            <a:lvl1pPr>
              <a:defRPr sz="2789"/>
            </a:lvl1pPr>
            <a:lvl2pPr>
              <a:defRPr sz="2390"/>
            </a:lvl2pPr>
            <a:lvl3pPr>
              <a:defRPr sz="1992"/>
            </a:lvl3pPr>
            <a:lvl4pPr>
              <a:defRPr sz="1793"/>
            </a:lvl4pPr>
            <a:lvl5pPr>
              <a:defRPr sz="1793"/>
            </a:lvl5pPr>
            <a:lvl6pPr>
              <a:defRPr sz="1793"/>
            </a:lvl6pPr>
            <a:lvl7pPr>
              <a:defRPr sz="1793"/>
            </a:lvl7pPr>
            <a:lvl8pPr>
              <a:defRPr sz="1793"/>
            </a:lvl8pPr>
            <a:lvl9pPr>
              <a:defRPr sz="1793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4C701-E45B-2345-9004-1657FEDD345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18/10/2016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B4B36-5418-FA4E-9B63-F4E7B237B15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9490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390" b="1"/>
            </a:lvl1pPr>
            <a:lvl2pPr marL="455371" indent="0">
              <a:buNone/>
              <a:defRPr sz="1992" b="1"/>
            </a:lvl2pPr>
            <a:lvl3pPr marL="910742" indent="0">
              <a:buNone/>
              <a:defRPr sz="1793" b="1"/>
            </a:lvl3pPr>
            <a:lvl4pPr marL="1366114" indent="0">
              <a:buNone/>
              <a:defRPr sz="1594" b="1"/>
            </a:lvl4pPr>
            <a:lvl5pPr marL="1821485" indent="0">
              <a:buNone/>
              <a:defRPr sz="1594" b="1"/>
            </a:lvl5pPr>
            <a:lvl6pPr marL="2276856" indent="0">
              <a:buNone/>
              <a:defRPr sz="1594" b="1"/>
            </a:lvl6pPr>
            <a:lvl7pPr marL="2732227" indent="0">
              <a:buNone/>
              <a:defRPr sz="1594" b="1"/>
            </a:lvl7pPr>
            <a:lvl8pPr marL="3187598" indent="0">
              <a:buNone/>
              <a:defRPr sz="1594" b="1"/>
            </a:lvl8pPr>
            <a:lvl9pPr marL="3642970" indent="0">
              <a:buNone/>
              <a:defRPr sz="1594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390"/>
            </a:lvl1pPr>
            <a:lvl2pPr>
              <a:defRPr sz="1992"/>
            </a:lvl2pPr>
            <a:lvl3pPr>
              <a:defRPr sz="1793"/>
            </a:lvl3pPr>
            <a:lvl4pPr>
              <a:defRPr sz="1594"/>
            </a:lvl4pPr>
            <a:lvl5pPr>
              <a:defRPr sz="1594"/>
            </a:lvl5pPr>
            <a:lvl6pPr>
              <a:defRPr sz="1594"/>
            </a:lvl6pPr>
            <a:lvl7pPr>
              <a:defRPr sz="1594"/>
            </a:lvl7pPr>
            <a:lvl8pPr>
              <a:defRPr sz="1594"/>
            </a:lvl8pPr>
            <a:lvl9pPr>
              <a:defRPr sz="1594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390" b="1"/>
            </a:lvl1pPr>
            <a:lvl2pPr marL="455371" indent="0">
              <a:buNone/>
              <a:defRPr sz="1992" b="1"/>
            </a:lvl2pPr>
            <a:lvl3pPr marL="910742" indent="0">
              <a:buNone/>
              <a:defRPr sz="1793" b="1"/>
            </a:lvl3pPr>
            <a:lvl4pPr marL="1366114" indent="0">
              <a:buNone/>
              <a:defRPr sz="1594" b="1"/>
            </a:lvl4pPr>
            <a:lvl5pPr marL="1821485" indent="0">
              <a:buNone/>
              <a:defRPr sz="1594" b="1"/>
            </a:lvl5pPr>
            <a:lvl6pPr marL="2276856" indent="0">
              <a:buNone/>
              <a:defRPr sz="1594" b="1"/>
            </a:lvl6pPr>
            <a:lvl7pPr marL="2732227" indent="0">
              <a:buNone/>
              <a:defRPr sz="1594" b="1"/>
            </a:lvl7pPr>
            <a:lvl8pPr marL="3187598" indent="0">
              <a:buNone/>
              <a:defRPr sz="1594" b="1"/>
            </a:lvl8pPr>
            <a:lvl9pPr marL="3642970" indent="0">
              <a:buNone/>
              <a:defRPr sz="1594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390"/>
            </a:lvl1pPr>
            <a:lvl2pPr>
              <a:defRPr sz="1992"/>
            </a:lvl2pPr>
            <a:lvl3pPr>
              <a:defRPr sz="1793"/>
            </a:lvl3pPr>
            <a:lvl4pPr>
              <a:defRPr sz="1594"/>
            </a:lvl4pPr>
            <a:lvl5pPr>
              <a:defRPr sz="1594"/>
            </a:lvl5pPr>
            <a:lvl6pPr>
              <a:defRPr sz="1594"/>
            </a:lvl6pPr>
            <a:lvl7pPr>
              <a:defRPr sz="1594"/>
            </a:lvl7pPr>
            <a:lvl8pPr>
              <a:defRPr sz="1594"/>
            </a:lvl8pPr>
            <a:lvl9pPr>
              <a:defRPr sz="1594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4C701-E45B-2345-9004-1657FEDD345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18/10/2016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B4B36-5418-FA4E-9B63-F4E7B237B15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058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4C701-E45B-2345-9004-1657FEDD345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18/10/2016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B4B36-5418-FA4E-9B63-F4E7B237B15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9894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4C701-E45B-2345-9004-1657FEDD345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18/10/2016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B4B36-5418-FA4E-9B63-F4E7B237B15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1254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992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187"/>
            </a:lvl1pPr>
            <a:lvl2pPr>
              <a:defRPr sz="2789"/>
            </a:lvl2pPr>
            <a:lvl3pPr>
              <a:defRPr sz="2390"/>
            </a:lvl3pPr>
            <a:lvl4pPr>
              <a:defRPr sz="1992"/>
            </a:lvl4pPr>
            <a:lvl5pPr>
              <a:defRPr sz="1992"/>
            </a:lvl5pPr>
            <a:lvl6pPr>
              <a:defRPr sz="1992"/>
            </a:lvl6pPr>
            <a:lvl7pPr>
              <a:defRPr sz="1992"/>
            </a:lvl7pPr>
            <a:lvl8pPr>
              <a:defRPr sz="1992"/>
            </a:lvl8pPr>
            <a:lvl9pPr>
              <a:defRPr sz="1992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394"/>
            </a:lvl1pPr>
            <a:lvl2pPr marL="455371" indent="0">
              <a:buNone/>
              <a:defRPr sz="1195"/>
            </a:lvl2pPr>
            <a:lvl3pPr marL="910742" indent="0">
              <a:buNone/>
              <a:defRPr sz="996"/>
            </a:lvl3pPr>
            <a:lvl4pPr marL="1366114" indent="0">
              <a:buNone/>
              <a:defRPr sz="896"/>
            </a:lvl4pPr>
            <a:lvl5pPr marL="1821485" indent="0">
              <a:buNone/>
              <a:defRPr sz="896"/>
            </a:lvl5pPr>
            <a:lvl6pPr marL="2276856" indent="0">
              <a:buNone/>
              <a:defRPr sz="896"/>
            </a:lvl6pPr>
            <a:lvl7pPr marL="2732227" indent="0">
              <a:buNone/>
              <a:defRPr sz="896"/>
            </a:lvl7pPr>
            <a:lvl8pPr marL="3187598" indent="0">
              <a:buNone/>
              <a:defRPr sz="896"/>
            </a:lvl8pPr>
            <a:lvl9pPr marL="3642970" indent="0">
              <a:buNone/>
              <a:defRPr sz="896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4C701-E45B-2345-9004-1657FEDD345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18/10/2016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B4B36-5418-FA4E-9B63-F4E7B237B15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6918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992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187"/>
            </a:lvl1pPr>
            <a:lvl2pPr marL="455371" indent="0">
              <a:buNone/>
              <a:defRPr sz="2789"/>
            </a:lvl2pPr>
            <a:lvl3pPr marL="910742" indent="0">
              <a:buNone/>
              <a:defRPr sz="2390"/>
            </a:lvl3pPr>
            <a:lvl4pPr marL="1366114" indent="0">
              <a:buNone/>
              <a:defRPr sz="1992"/>
            </a:lvl4pPr>
            <a:lvl5pPr marL="1821485" indent="0">
              <a:buNone/>
              <a:defRPr sz="1992"/>
            </a:lvl5pPr>
            <a:lvl6pPr marL="2276856" indent="0">
              <a:buNone/>
              <a:defRPr sz="1992"/>
            </a:lvl6pPr>
            <a:lvl7pPr marL="2732227" indent="0">
              <a:buNone/>
              <a:defRPr sz="1992"/>
            </a:lvl7pPr>
            <a:lvl8pPr marL="3187598" indent="0">
              <a:buNone/>
              <a:defRPr sz="1992"/>
            </a:lvl8pPr>
            <a:lvl9pPr marL="3642970" indent="0">
              <a:buNone/>
              <a:defRPr sz="1992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394"/>
            </a:lvl1pPr>
            <a:lvl2pPr marL="455371" indent="0">
              <a:buNone/>
              <a:defRPr sz="1195"/>
            </a:lvl2pPr>
            <a:lvl3pPr marL="910742" indent="0">
              <a:buNone/>
              <a:defRPr sz="996"/>
            </a:lvl3pPr>
            <a:lvl4pPr marL="1366114" indent="0">
              <a:buNone/>
              <a:defRPr sz="896"/>
            </a:lvl4pPr>
            <a:lvl5pPr marL="1821485" indent="0">
              <a:buNone/>
              <a:defRPr sz="896"/>
            </a:lvl5pPr>
            <a:lvl6pPr marL="2276856" indent="0">
              <a:buNone/>
              <a:defRPr sz="896"/>
            </a:lvl6pPr>
            <a:lvl7pPr marL="2732227" indent="0">
              <a:buNone/>
              <a:defRPr sz="896"/>
            </a:lvl7pPr>
            <a:lvl8pPr marL="3187598" indent="0">
              <a:buNone/>
              <a:defRPr sz="896"/>
            </a:lvl8pPr>
            <a:lvl9pPr marL="3642970" indent="0">
              <a:buNone/>
              <a:defRPr sz="896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4C701-E45B-2345-9004-1657FEDD345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18/10/2016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B4B36-5418-FA4E-9B63-F4E7B237B15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1607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4C701-E45B-2345-9004-1657FEDD345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18/10/2016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B4B36-5418-FA4E-9B63-F4E7B237B15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1402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4C701-E45B-2345-9004-1657FEDD345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18/10/2016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B4B36-5418-FA4E-9B63-F4E7B237B15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591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4C701-E45B-2345-9004-1657FEDD3455}" type="datetimeFigureOut">
              <a:rPr lang="it-IT" smtClean="0"/>
              <a:t>18/10/2016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B4B36-5418-FA4E-9B63-F4E7B237B15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1791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4C701-E45B-2345-9004-1657FEDD3455}" type="datetimeFigureOut">
              <a:rPr lang="it-IT" smtClean="0"/>
              <a:t>18/10/2016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B4B36-5418-FA4E-9B63-F4E7B237B15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740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4C701-E45B-2345-9004-1657FEDD3455}" type="datetimeFigureOut">
              <a:rPr lang="it-IT" smtClean="0"/>
              <a:t>18/10/2016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B4B36-5418-FA4E-9B63-F4E7B237B15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9950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4C701-E45B-2345-9004-1657FEDD3455}" type="datetimeFigureOut">
              <a:rPr lang="it-IT" smtClean="0"/>
              <a:t>18/10/2016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B4B36-5418-FA4E-9B63-F4E7B237B15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0267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4C701-E45B-2345-9004-1657FEDD3455}" type="datetimeFigureOut">
              <a:rPr lang="it-IT" smtClean="0"/>
              <a:t>18/10/2016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B4B36-5418-FA4E-9B63-F4E7B237B15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3896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vmlDrawing" Target="../drawings/vmlDrawing1.v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oleObject" Target="../embeddings/oleObject1.bin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ags" Target="../tags/tag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4C701-E45B-2345-9004-1657FEDD3455}" type="datetimeFigureOut">
              <a:rPr lang="it-IT" smtClean="0"/>
              <a:t>18/10/2016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B4B36-5418-FA4E-9B63-F4E7B237B15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6468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Rectangle 11" hidden="1"/>
          <p:cNvGraphicFramePr>
            <a:graphicFrameLocks/>
          </p:cNvGraphicFramePr>
          <p:nvPr>
            <p:custDataLst>
              <p:tags r:id="rId19"/>
            </p:custDataLst>
            <p:extLst/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think-cell Slide" r:id="rId20" imgW="0" imgH="0" progId="TCLayout.ActiveDocument.1">
                  <p:embed/>
                </p:oleObj>
              </mc:Choice>
              <mc:Fallback>
                <p:oleObj name="think-cell Slide" r:id="rId20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7" name="Immagine 3" descr="logo_footer_def.jp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03950"/>
            <a:ext cx="9140825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562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849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ctr">
              <a:defRPr sz="1000" dirty="0" smtClean="0">
                <a:latin typeface="Arial" pitchFamily="34" charset="0"/>
                <a:cs typeface="+mn-cs"/>
              </a:defRPr>
            </a:lvl1pPr>
          </a:lstStyle>
          <a:p>
            <a:pPr defTabSz="914400"/>
            <a:endParaRPr lang="en-US" dirty="0">
              <a:solidFill>
                <a:srgbClr val="616365"/>
              </a:solidFill>
            </a:endParaRP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6488" y="6384925"/>
            <a:ext cx="39211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r">
              <a:defRPr sz="1000" smtClean="0">
                <a:latin typeface="Arial" pitchFamily="34" charset="0"/>
                <a:cs typeface="+mn-cs"/>
              </a:defRPr>
            </a:lvl1pPr>
          </a:lstStyle>
          <a:p>
            <a:pPr defTabSz="914400"/>
            <a:fld id="{0E08B96D-DCEB-4B6D-BD97-A1B03559D215}" type="slidenum">
              <a:rPr lang="en-US">
                <a:solidFill>
                  <a:srgbClr val="616365"/>
                </a:solidFill>
              </a:rPr>
              <a:pPr defTabSz="914400"/>
              <a:t>‹#›</a:t>
            </a:fld>
            <a:endParaRPr lang="en-US" dirty="0">
              <a:solidFill>
                <a:srgbClr val="616365"/>
              </a:solidFill>
            </a:endParaRPr>
          </a:p>
        </p:txBody>
      </p:sp>
      <p:sp>
        <p:nvSpPr>
          <p:cNvPr id="10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en-GB"/>
              <a:t>First Level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074408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buSzPct val="65000"/>
        <a:buFont typeface="Wingdings" pitchFamily="2" charset="2"/>
        <a:buChar char="l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152400" algn="l" rtl="0" eaLnBrk="1" fontAlgn="base" hangingPunct="1">
        <a:spcBef>
          <a:spcPct val="50000"/>
        </a:spcBef>
        <a:spcAft>
          <a:spcPct val="0"/>
        </a:spcAft>
        <a:buSzPct val="65000"/>
        <a:buFont typeface="Wingdings" pitchFamily="2" charset="2"/>
        <a:buChar char="l"/>
        <a:defRPr sz="1600">
          <a:solidFill>
            <a:schemeClr val="tx1"/>
          </a:solidFill>
          <a:latin typeface="+mn-lt"/>
          <a:cs typeface="+mn-cs"/>
        </a:defRPr>
      </a:lvl2pPr>
      <a:lvl3pPr marL="457200" indent="-152400" algn="l" rtl="0" eaLnBrk="1" fontAlgn="base" hangingPunct="1">
        <a:spcBef>
          <a:spcPct val="5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3pPr>
      <a:lvl4pPr marL="685800" indent="-152400" algn="l" rtl="0" eaLnBrk="1" fontAlgn="base" hangingPunct="1">
        <a:spcBef>
          <a:spcPct val="5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4pPr>
      <a:lvl5pPr marL="914400" indent="-152400" algn="l" rtl="0" eaLnBrk="1" fontAlgn="base" hangingPunct="1">
        <a:spcBef>
          <a:spcPct val="5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5pPr>
      <a:lvl6pPr marL="1371600" indent="-152400" algn="l" rtl="0" eaLnBrk="1" fontAlgn="base" hangingPunct="1">
        <a:spcBef>
          <a:spcPct val="5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6pPr>
      <a:lvl7pPr marL="1828800" indent="-152400" algn="l" rtl="0" eaLnBrk="1" fontAlgn="base" hangingPunct="1">
        <a:spcBef>
          <a:spcPct val="5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7pPr>
      <a:lvl8pPr marL="2286000" indent="-152400" algn="l" rtl="0" eaLnBrk="1" fontAlgn="base" hangingPunct="1">
        <a:spcBef>
          <a:spcPct val="5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8pPr>
      <a:lvl9pPr marL="2743200" indent="-152400" algn="l" rtl="0" eaLnBrk="1" fontAlgn="base" hangingPunct="1">
        <a:spcBef>
          <a:spcPct val="5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4C701-E45B-2345-9004-1657FEDD345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18/10/2016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B4B36-5418-FA4E-9B63-F4E7B237B15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421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4C701-E45B-2345-9004-1657FEDD345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18/10/2016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B4B36-5418-FA4E-9B63-F4E7B237B15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904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defTabSz="455371" rtl="0" eaLnBrk="1" latinLnBrk="0" hangingPunct="1">
        <a:spcBef>
          <a:spcPct val="0"/>
        </a:spcBef>
        <a:buNone/>
        <a:defRPr sz="438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1528" indent="-341528" algn="l" defTabSz="455371" rtl="0" eaLnBrk="1" latinLnBrk="0" hangingPunct="1">
        <a:spcBef>
          <a:spcPct val="20000"/>
        </a:spcBef>
        <a:buFont typeface="Arial"/>
        <a:buChar char="•"/>
        <a:defRPr sz="3187" kern="1200">
          <a:solidFill>
            <a:schemeClr val="tx1"/>
          </a:solidFill>
          <a:latin typeface="+mn-lt"/>
          <a:ea typeface="+mn-ea"/>
          <a:cs typeface="+mn-cs"/>
        </a:defRPr>
      </a:lvl1pPr>
      <a:lvl2pPr marL="739978" indent="-284607" algn="l" defTabSz="455371" rtl="0" eaLnBrk="1" latinLnBrk="0" hangingPunct="1">
        <a:spcBef>
          <a:spcPct val="20000"/>
        </a:spcBef>
        <a:buFont typeface="Arial"/>
        <a:buChar char="–"/>
        <a:defRPr sz="2789" kern="1200">
          <a:solidFill>
            <a:schemeClr val="tx1"/>
          </a:solidFill>
          <a:latin typeface="+mn-lt"/>
          <a:ea typeface="+mn-ea"/>
          <a:cs typeface="+mn-cs"/>
        </a:defRPr>
      </a:lvl2pPr>
      <a:lvl3pPr marL="1138428" indent="-227686" algn="l" defTabSz="455371" rtl="0" eaLnBrk="1" latinLnBrk="0" hangingPunct="1">
        <a:spcBef>
          <a:spcPct val="20000"/>
        </a:spcBef>
        <a:buFont typeface="Arial"/>
        <a:buChar char="•"/>
        <a:defRPr sz="2390" kern="1200">
          <a:solidFill>
            <a:schemeClr val="tx1"/>
          </a:solidFill>
          <a:latin typeface="+mn-lt"/>
          <a:ea typeface="+mn-ea"/>
          <a:cs typeface="+mn-cs"/>
        </a:defRPr>
      </a:lvl3pPr>
      <a:lvl4pPr marL="1593799" indent="-227686" algn="l" defTabSz="455371" rtl="0" eaLnBrk="1" latinLnBrk="0" hangingPunct="1">
        <a:spcBef>
          <a:spcPct val="20000"/>
        </a:spcBef>
        <a:buFont typeface="Arial"/>
        <a:buChar char="–"/>
        <a:defRPr sz="1992" kern="1200">
          <a:solidFill>
            <a:schemeClr val="tx1"/>
          </a:solidFill>
          <a:latin typeface="+mn-lt"/>
          <a:ea typeface="+mn-ea"/>
          <a:cs typeface="+mn-cs"/>
        </a:defRPr>
      </a:lvl4pPr>
      <a:lvl5pPr marL="2049170" indent="-227686" algn="l" defTabSz="455371" rtl="0" eaLnBrk="1" latinLnBrk="0" hangingPunct="1">
        <a:spcBef>
          <a:spcPct val="20000"/>
        </a:spcBef>
        <a:buFont typeface="Arial"/>
        <a:buChar char="»"/>
        <a:defRPr sz="1992" kern="1200">
          <a:solidFill>
            <a:schemeClr val="tx1"/>
          </a:solidFill>
          <a:latin typeface="+mn-lt"/>
          <a:ea typeface="+mn-ea"/>
          <a:cs typeface="+mn-cs"/>
        </a:defRPr>
      </a:lvl5pPr>
      <a:lvl6pPr marL="2504542" indent="-227686" algn="l" defTabSz="455371" rtl="0" eaLnBrk="1" latinLnBrk="0" hangingPunct="1">
        <a:spcBef>
          <a:spcPct val="20000"/>
        </a:spcBef>
        <a:buFont typeface="Arial"/>
        <a:buChar char="•"/>
        <a:defRPr sz="1992" kern="1200">
          <a:solidFill>
            <a:schemeClr val="tx1"/>
          </a:solidFill>
          <a:latin typeface="+mn-lt"/>
          <a:ea typeface="+mn-ea"/>
          <a:cs typeface="+mn-cs"/>
        </a:defRPr>
      </a:lvl6pPr>
      <a:lvl7pPr marL="2959913" indent="-227686" algn="l" defTabSz="455371" rtl="0" eaLnBrk="1" latinLnBrk="0" hangingPunct="1">
        <a:spcBef>
          <a:spcPct val="20000"/>
        </a:spcBef>
        <a:buFont typeface="Arial"/>
        <a:buChar char="•"/>
        <a:defRPr sz="1992" kern="1200">
          <a:solidFill>
            <a:schemeClr val="tx1"/>
          </a:solidFill>
          <a:latin typeface="+mn-lt"/>
          <a:ea typeface="+mn-ea"/>
          <a:cs typeface="+mn-cs"/>
        </a:defRPr>
      </a:lvl7pPr>
      <a:lvl8pPr marL="3415284" indent="-227686" algn="l" defTabSz="455371" rtl="0" eaLnBrk="1" latinLnBrk="0" hangingPunct="1">
        <a:spcBef>
          <a:spcPct val="20000"/>
        </a:spcBef>
        <a:buFont typeface="Arial"/>
        <a:buChar char="•"/>
        <a:defRPr sz="1992" kern="1200">
          <a:solidFill>
            <a:schemeClr val="tx1"/>
          </a:solidFill>
          <a:latin typeface="+mn-lt"/>
          <a:ea typeface="+mn-ea"/>
          <a:cs typeface="+mn-cs"/>
        </a:defRPr>
      </a:lvl8pPr>
      <a:lvl9pPr marL="3870655" indent="-227686" algn="l" defTabSz="455371" rtl="0" eaLnBrk="1" latinLnBrk="0" hangingPunct="1">
        <a:spcBef>
          <a:spcPct val="20000"/>
        </a:spcBef>
        <a:buFont typeface="Arial"/>
        <a:buChar char="•"/>
        <a:defRPr sz="19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5371" rtl="0" eaLnBrk="1" latinLnBrk="0" hangingPunct="1">
        <a:defRPr sz="1793" kern="1200">
          <a:solidFill>
            <a:schemeClr val="tx1"/>
          </a:solidFill>
          <a:latin typeface="+mn-lt"/>
          <a:ea typeface="+mn-ea"/>
          <a:cs typeface="+mn-cs"/>
        </a:defRPr>
      </a:lvl1pPr>
      <a:lvl2pPr marL="455371" algn="l" defTabSz="455371" rtl="0" eaLnBrk="1" latinLnBrk="0" hangingPunct="1">
        <a:defRPr sz="1793" kern="1200">
          <a:solidFill>
            <a:schemeClr val="tx1"/>
          </a:solidFill>
          <a:latin typeface="+mn-lt"/>
          <a:ea typeface="+mn-ea"/>
          <a:cs typeface="+mn-cs"/>
        </a:defRPr>
      </a:lvl2pPr>
      <a:lvl3pPr marL="910742" algn="l" defTabSz="455371" rtl="0" eaLnBrk="1" latinLnBrk="0" hangingPunct="1">
        <a:defRPr sz="1793" kern="1200">
          <a:solidFill>
            <a:schemeClr val="tx1"/>
          </a:solidFill>
          <a:latin typeface="+mn-lt"/>
          <a:ea typeface="+mn-ea"/>
          <a:cs typeface="+mn-cs"/>
        </a:defRPr>
      </a:lvl3pPr>
      <a:lvl4pPr marL="1366114" algn="l" defTabSz="455371" rtl="0" eaLnBrk="1" latinLnBrk="0" hangingPunct="1">
        <a:defRPr sz="1793" kern="1200">
          <a:solidFill>
            <a:schemeClr val="tx1"/>
          </a:solidFill>
          <a:latin typeface="+mn-lt"/>
          <a:ea typeface="+mn-ea"/>
          <a:cs typeface="+mn-cs"/>
        </a:defRPr>
      </a:lvl4pPr>
      <a:lvl5pPr marL="1821485" algn="l" defTabSz="455371" rtl="0" eaLnBrk="1" latinLnBrk="0" hangingPunct="1">
        <a:defRPr sz="1793" kern="1200">
          <a:solidFill>
            <a:schemeClr val="tx1"/>
          </a:solidFill>
          <a:latin typeface="+mn-lt"/>
          <a:ea typeface="+mn-ea"/>
          <a:cs typeface="+mn-cs"/>
        </a:defRPr>
      </a:lvl5pPr>
      <a:lvl6pPr marL="2276856" algn="l" defTabSz="455371" rtl="0" eaLnBrk="1" latinLnBrk="0" hangingPunct="1">
        <a:defRPr sz="1793" kern="1200">
          <a:solidFill>
            <a:schemeClr val="tx1"/>
          </a:solidFill>
          <a:latin typeface="+mn-lt"/>
          <a:ea typeface="+mn-ea"/>
          <a:cs typeface="+mn-cs"/>
        </a:defRPr>
      </a:lvl6pPr>
      <a:lvl7pPr marL="2732227" algn="l" defTabSz="455371" rtl="0" eaLnBrk="1" latinLnBrk="0" hangingPunct="1">
        <a:defRPr sz="1793" kern="1200">
          <a:solidFill>
            <a:schemeClr val="tx1"/>
          </a:solidFill>
          <a:latin typeface="+mn-lt"/>
          <a:ea typeface="+mn-ea"/>
          <a:cs typeface="+mn-cs"/>
        </a:defRPr>
      </a:lvl7pPr>
      <a:lvl8pPr marL="3187598" algn="l" defTabSz="455371" rtl="0" eaLnBrk="1" latinLnBrk="0" hangingPunct="1">
        <a:defRPr sz="1793" kern="1200">
          <a:solidFill>
            <a:schemeClr val="tx1"/>
          </a:solidFill>
          <a:latin typeface="+mn-lt"/>
          <a:ea typeface="+mn-ea"/>
          <a:cs typeface="+mn-cs"/>
        </a:defRPr>
      </a:lvl8pPr>
      <a:lvl9pPr marL="3642970" algn="l" defTabSz="455371" rtl="0" eaLnBrk="1" latinLnBrk="0" hangingPunct="1">
        <a:defRPr sz="179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6.png"/><Relationship Id="rId5" Type="http://schemas.openxmlformats.org/officeDocument/2006/relationships/image" Target="../media/image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1519518" y="5983941"/>
            <a:ext cx="4515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19/10/2016</a:t>
            </a:r>
          </a:p>
          <a:p>
            <a:r>
              <a:rPr lang="it-IT" dirty="0">
                <a:solidFill>
                  <a:schemeClr val="bg1"/>
                </a:solidFill>
              </a:rPr>
              <a:t>Lorenzo Sironi – </a:t>
            </a:r>
            <a:r>
              <a:rPr lang="it-IT" dirty="0" err="1">
                <a:solidFill>
                  <a:schemeClr val="bg1"/>
                </a:solidFill>
              </a:rPr>
              <a:t>Belux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Managing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Director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23385" y="233748"/>
            <a:ext cx="8497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chemeClr val="bg1"/>
                </a:solidFill>
              </a:rPr>
              <a:t>GOOD FOR YOU, GOOD FOR THE PLANET, GOOD FOR THE COMMUNITY</a:t>
            </a:r>
          </a:p>
        </p:txBody>
      </p:sp>
    </p:spTree>
    <p:extLst>
      <p:ext uri="{BB962C8B-B14F-4D97-AF65-F5344CB8AC3E}">
        <p14:creationId xmlns:p14="http://schemas.microsoft.com/office/powerpoint/2010/main" val="2605365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80850"/>
            <a:ext cx="9144000" cy="6153665"/>
          </a:xfrm>
          <a:prstGeom prst="rect">
            <a:avLst/>
          </a:prstGeom>
        </p:spPr>
      </p:pic>
      <p:sp>
        <p:nvSpPr>
          <p:cNvPr id="20" name="Rettangolo 19"/>
          <p:cNvSpPr/>
          <p:nvPr/>
        </p:nvSpPr>
        <p:spPr>
          <a:xfrm flipH="1">
            <a:off x="4584368" y="4198169"/>
            <a:ext cx="3020392" cy="323622"/>
          </a:xfrm>
          <a:prstGeom prst="rect">
            <a:avLst/>
          </a:prstGeom>
          <a:solidFill>
            <a:schemeClr val="bg1">
              <a:alpha val="81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ttangolo 6"/>
          <p:cNvSpPr/>
          <p:nvPr/>
        </p:nvSpPr>
        <p:spPr>
          <a:xfrm>
            <a:off x="180008" y="1017845"/>
            <a:ext cx="7470472" cy="1863035"/>
          </a:xfrm>
          <a:prstGeom prst="rect">
            <a:avLst/>
          </a:prstGeom>
          <a:solidFill>
            <a:schemeClr val="bg1">
              <a:alpha val="81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271846" y="1361345"/>
            <a:ext cx="85684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 defTabSz="91440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Amplify</a:t>
            </a:r>
            <a:r>
              <a:rPr lang="it-IT" sz="2000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 message</a:t>
            </a:r>
          </a:p>
          <a:p>
            <a:pPr marL="457200" indent="-457200" algn="just" defTabSz="914400">
              <a:buFont typeface="Wingdings" panose="05000000000000000000" pitchFamily="2" charset="2"/>
              <a:buChar char="v"/>
            </a:pPr>
            <a:endParaRPr lang="it-IT" sz="2000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just" defTabSz="914400">
              <a:buFont typeface="Wingdings" panose="05000000000000000000" pitchFamily="2" charset="2"/>
              <a:buChar char="v"/>
            </a:pPr>
            <a:r>
              <a:rPr lang="it-IT" sz="2000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Collaborate with </a:t>
            </a:r>
            <a:r>
              <a:rPr lang="it-IT" sz="2000" dirty="0" err="1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other</a:t>
            </a:r>
            <a:r>
              <a:rPr lang="it-IT" sz="2000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000" dirty="0" err="1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partners</a:t>
            </a:r>
            <a:endParaRPr lang="it-IT" sz="2000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defTabSz="914400"/>
            <a:endParaRPr lang="it-IT" sz="2000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0480" y="402446"/>
            <a:ext cx="7680960" cy="420514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0" y="331358"/>
            <a:ext cx="7299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chemeClr val="bg1"/>
                </a:solidFill>
                <a:latin typeface="Calibri" panose="020F0502020204030204" pitchFamily="34" charset="0"/>
              </a:rPr>
              <a:t>OUR COMMITMENT IN THE PROJECT</a:t>
            </a: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5240" y="3313286"/>
            <a:ext cx="7680960" cy="420514"/>
          </a:xfrm>
          <a:prstGeom prst="rect">
            <a:avLst/>
          </a:prstGeom>
        </p:spPr>
      </p:pic>
      <p:sp>
        <p:nvSpPr>
          <p:cNvPr id="17" name="CasellaDiTesto 16"/>
          <p:cNvSpPr txBox="1"/>
          <p:nvPr/>
        </p:nvSpPr>
        <p:spPr>
          <a:xfrm>
            <a:off x="-45720" y="3242198"/>
            <a:ext cx="7299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chemeClr val="bg1"/>
                </a:solidFill>
                <a:latin typeface="Calibri" panose="020F0502020204030204" pitchFamily="34" charset="0"/>
              </a:rPr>
              <a:t>WHY WE HAVE SUPPORTED THE PROJECT</a:t>
            </a:r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 rotWithShape="1">
          <a:blip r:embed="rId6"/>
          <a:srcRect t="36948"/>
          <a:stretch/>
        </p:blipFill>
        <p:spPr>
          <a:xfrm>
            <a:off x="4601926" y="4541520"/>
            <a:ext cx="3018074" cy="1070200"/>
          </a:xfrm>
          <a:prstGeom prst="rect">
            <a:avLst/>
          </a:prstGeom>
        </p:spPr>
      </p:pic>
      <p:sp>
        <p:nvSpPr>
          <p:cNvPr id="23" name="Rettangolo 22"/>
          <p:cNvSpPr/>
          <p:nvPr/>
        </p:nvSpPr>
        <p:spPr>
          <a:xfrm>
            <a:off x="5191027" y="4167650"/>
            <a:ext cx="18742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914400"/>
            <a:r>
              <a:rPr lang="it-IT" sz="2000" b="1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ambition</a:t>
            </a:r>
          </a:p>
        </p:txBody>
      </p:sp>
      <p:sp>
        <p:nvSpPr>
          <p:cNvPr id="24" name="Rettangolo 23"/>
          <p:cNvSpPr/>
          <p:nvPr/>
        </p:nvSpPr>
        <p:spPr>
          <a:xfrm>
            <a:off x="4632406" y="4823054"/>
            <a:ext cx="28351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it-IT" sz="2000" i="1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 of the most reputable companies</a:t>
            </a:r>
          </a:p>
        </p:txBody>
      </p:sp>
      <p:grpSp>
        <p:nvGrpSpPr>
          <p:cNvPr id="2" name="Gruppo 1"/>
          <p:cNvGrpSpPr/>
          <p:nvPr/>
        </p:nvGrpSpPr>
        <p:grpSpPr>
          <a:xfrm>
            <a:off x="202645" y="4203726"/>
            <a:ext cx="3020393" cy="1381966"/>
            <a:chOff x="180007" y="4395591"/>
            <a:chExt cx="3020393" cy="1381966"/>
          </a:xfrm>
        </p:grpSpPr>
        <p:sp>
          <p:nvSpPr>
            <p:cNvPr id="26" name="Rettangolo 25"/>
            <p:cNvSpPr/>
            <p:nvPr/>
          </p:nvSpPr>
          <p:spPr>
            <a:xfrm flipH="1">
              <a:off x="180007" y="4395591"/>
              <a:ext cx="3020392" cy="323622"/>
            </a:xfrm>
            <a:prstGeom prst="rect">
              <a:avLst/>
            </a:prstGeom>
            <a:solidFill>
              <a:schemeClr val="bg1">
                <a:alpha val="81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8" name="Immagine 17"/>
            <p:cNvPicPr>
              <a:picLocks noChangeAspect="1"/>
            </p:cNvPicPr>
            <p:nvPr/>
          </p:nvPicPr>
          <p:blipFill rotWithShape="1">
            <a:blip r:embed="rId6"/>
            <a:srcRect t="37579"/>
            <a:stretch/>
          </p:blipFill>
          <p:spPr>
            <a:xfrm>
              <a:off x="198983" y="4739640"/>
              <a:ext cx="3001417" cy="1037917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98982" y="5055020"/>
              <a:ext cx="2941011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914400"/>
              <a:endParaRPr lang="it-IT" sz="1500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2" name="Rettangolo 21"/>
          <p:cNvSpPr/>
          <p:nvPr/>
        </p:nvSpPr>
        <p:spPr>
          <a:xfrm>
            <a:off x="1061605" y="4163128"/>
            <a:ext cx="12987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914400"/>
            <a:r>
              <a:rPr lang="it-IT" sz="2000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</a:t>
            </a:r>
            <a:r>
              <a:rPr lang="it-IT" sz="2000" b="1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DNA</a:t>
            </a:r>
          </a:p>
        </p:txBody>
      </p:sp>
      <p:sp>
        <p:nvSpPr>
          <p:cNvPr id="27" name="Rettangolo 26"/>
          <p:cNvSpPr/>
          <p:nvPr/>
        </p:nvSpPr>
        <p:spPr>
          <a:xfrm>
            <a:off x="191141" y="4803611"/>
            <a:ext cx="29571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it-IT" sz="2000" i="1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it-IT" sz="2000" i="1" dirty="0" err="1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Italian</a:t>
            </a:r>
            <a:r>
              <a:rPr lang="it-IT" sz="2000" i="1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000" i="1" dirty="0" err="1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food</a:t>
            </a:r>
            <a:r>
              <a:rPr lang="it-IT" sz="2000" i="1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company </a:t>
            </a:r>
            <a:r>
              <a:rPr lang="it-IT" sz="2000" i="1" dirty="0" err="1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since</a:t>
            </a:r>
            <a:r>
              <a:rPr lang="it-IT" sz="2000" i="1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1877</a:t>
            </a:r>
          </a:p>
        </p:txBody>
      </p:sp>
      <p:pic>
        <p:nvPicPr>
          <p:cNvPr id="21" name="Picture 2" descr="http://europa.eu/rapid/exploit/2014/07/CES/EN/e14_47.eni/Pictures/10000000000002A4000001AC789BACFA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891" y="1746042"/>
            <a:ext cx="1482683" cy="938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015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0"/>
          <p:cNvSpPr txBox="1"/>
          <p:nvPr/>
        </p:nvSpPr>
        <p:spPr>
          <a:xfrm>
            <a:off x="457199" y="309284"/>
            <a:ext cx="5755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prstClr val="white"/>
                </a:solidFill>
              </a:rPr>
              <a:t>OUR PURPOSE AS A COMPANY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218208" y="2559210"/>
            <a:ext cx="43953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i="1" dirty="0">
                <a:solidFill>
                  <a:srgbClr val="1E3078"/>
                </a:solidFill>
              </a:rPr>
              <a:t>“</a:t>
            </a:r>
            <a:r>
              <a:rPr lang="en-US" sz="3200" b="1" i="1" noProof="1">
                <a:solidFill>
                  <a:srgbClr val="1E3078"/>
                </a:solidFill>
              </a:rPr>
              <a:t>Give</a:t>
            </a:r>
            <a:r>
              <a:rPr lang="it-IT" sz="3200" b="1" i="1" dirty="0">
                <a:solidFill>
                  <a:srgbClr val="1E3078"/>
                </a:solidFill>
              </a:rPr>
              <a:t> people food you would give to your own children ”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3673764" y="4414939"/>
            <a:ext cx="93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1E3078"/>
                </a:solidFill>
              </a:rPr>
              <a:t>Pietro Barilla</a:t>
            </a:r>
          </a:p>
        </p:txBody>
      </p:sp>
    </p:spTree>
    <p:extLst>
      <p:ext uri="{BB962C8B-B14F-4D97-AF65-F5344CB8AC3E}">
        <p14:creationId xmlns:p14="http://schemas.microsoft.com/office/powerpoint/2010/main" val="3918567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457199" y="319444"/>
            <a:ext cx="8017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prstClr val="white"/>
                </a:solidFill>
              </a:rPr>
              <a:t>GOOD FOR THE COMMUNITIES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457199" y="909892"/>
            <a:ext cx="6792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1E2F76"/>
                </a:solidFill>
              </a:rPr>
              <a:t>ENCOURAGING THE INCLUSION OF ALL</a:t>
            </a:r>
            <a:r>
              <a:rPr lang="it-IT" sz="1200" dirty="0">
                <a:solidFill>
                  <a:srgbClr val="1E2F76"/>
                </a:solidFill>
              </a:rPr>
              <a:t> </a:t>
            </a:r>
          </a:p>
          <a:p>
            <a:r>
              <a:rPr lang="en-US" sz="1200" dirty="0">
                <a:solidFill>
                  <a:srgbClr val="1E2F76"/>
                </a:solidFill>
              </a:rPr>
              <a:t>Barilla promotes the inclusion of people through programs for access to food, educational projects and the promotion of diversity.</a:t>
            </a:r>
            <a:endParaRPr lang="it-IT" sz="1200" dirty="0">
              <a:solidFill>
                <a:srgbClr val="1E2F76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26166" y="1719099"/>
            <a:ext cx="20971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>
                <a:solidFill>
                  <a:srgbClr val="1E2F76"/>
                </a:solidFill>
              </a:rPr>
              <a:t>SOCIAL INCLUSION</a:t>
            </a:r>
            <a:endParaRPr lang="it-IT" sz="1200" dirty="0">
              <a:solidFill>
                <a:srgbClr val="1E2F76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2991679" y="1719099"/>
            <a:ext cx="20971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>
                <a:solidFill>
                  <a:srgbClr val="1E2F76"/>
                </a:solidFill>
              </a:rPr>
              <a:t>EDUCATION</a:t>
            </a:r>
            <a:endParaRPr lang="it-IT" sz="1200" dirty="0">
              <a:solidFill>
                <a:srgbClr val="1E2F76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5436705" y="1719099"/>
            <a:ext cx="20971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>
                <a:solidFill>
                  <a:srgbClr val="1E2F76"/>
                </a:solidFill>
              </a:rPr>
              <a:t>BARILLA PEOPLE</a:t>
            </a:r>
            <a:endParaRPr lang="it-IT" sz="1200" dirty="0">
              <a:solidFill>
                <a:srgbClr val="1E2F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597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4"/>
          <a:srcRect r="29206"/>
          <a:stretch/>
        </p:blipFill>
        <p:spPr>
          <a:xfrm>
            <a:off x="1" y="15240"/>
            <a:ext cx="9128760" cy="5836065"/>
          </a:xfrm>
          <a:prstGeom prst="rect">
            <a:avLst/>
          </a:prstGeom>
        </p:spPr>
      </p:pic>
      <p:sp>
        <p:nvSpPr>
          <p:cNvPr id="29" name="Rettangolo 28"/>
          <p:cNvSpPr/>
          <p:nvPr/>
        </p:nvSpPr>
        <p:spPr bwMode="auto">
          <a:xfrm>
            <a:off x="3259876" y="901406"/>
            <a:ext cx="2160240" cy="4848645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solidFill>
              <a:srgbClr val="FFC000"/>
            </a:solidFill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ttangolo 29"/>
          <p:cNvSpPr/>
          <p:nvPr/>
        </p:nvSpPr>
        <p:spPr bwMode="auto">
          <a:xfrm>
            <a:off x="5898624" y="900988"/>
            <a:ext cx="2160240" cy="4848645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solidFill>
              <a:srgbClr val="FFC000"/>
            </a:solidFill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Rettangolo 30"/>
          <p:cNvSpPr/>
          <p:nvPr/>
        </p:nvSpPr>
        <p:spPr bwMode="auto">
          <a:xfrm>
            <a:off x="494278" y="900987"/>
            <a:ext cx="2160240" cy="4848645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solidFill>
              <a:srgbClr val="FFC000"/>
            </a:solidFill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32" name="Connettore 2 31"/>
          <p:cNvCxnSpPr/>
          <p:nvPr/>
        </p:nvCxnSpPr>
        <p:spPr bwMode="auto">
          <a:xfrm>
            <a:off x="137985" y="2941320"/>
            <a:ext cx="8784976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Rettangolo 32"/>
          <p:cNvSpPr/>
          <p:nvPr/>
        </p:nvSpPr>
        <p:spPr>
          <a:xfrm>
            <a:off x="1228790" y="2480308"/>
            <a:ext cx="691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it-IT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ahoma"/>
                <a:ea typeface="ＭＳ Ｐゴシック" pitchFamily="34" charset="-128"/>
                <a:sym typeface="Gill Sans" charset="0"/>
              </a:rPr>
              <a:t>2016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4" name="Rettangolo 33"/>
          <p:cNvSpPr/>
          <p:nvPr/>
        </p:nvSpPr>
        <p:spPr>
          <a:xfrm>
            <a:off x="494278" y="3360222"/>
            <a:ext cx="2012477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defTabSz="914400">
              <a:buFont typeface="Wingdings" panose="05000000000000000000" pitchFamily="2" charset="2"/>
              <a:buChar char="v"/>
            </a:pPr>
            <a:r>
              <a:rPr lang="it-IT" sz="13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Define</a:t>
            </a:r>
            <a:r>
              <a:rPr lang="it-IT" sz="13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scope and </a:t>
            </a:r>
            <a:r>
              <a:rPr lang="it-IT" sz="13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objectives</a:t>
            </a:r>
            <a:endParaRPr lang="it-IT" sz="13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defTabSz="914400">
              <a:buFont typeface="Wingdings" panose="05000000000000000000" pitchFamily="2" charset="2"/>
              <a:buChar char="v"/>
            </a:pPr>
            <a:endParaRPr lang="it-IT" sz="13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defTabSz="914400">
              <a:buFont typeface="Wingdings" panose="05000000000000000000" pitchFamily="2" charset="2"/>
              <a:buChar char="v"/>
            </a:pPr>
            <a:r>
              <a:rPr lang="it-IT" sz="13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Meet with associations </a:t>
            </a:r>
          </a:p>
          <a:p>
            <a:pPr marL="457200" indent="-457200" defTabSz="914400">
              <a:buFont typeface="Wingdings" panose="05000000000000000000" pitchFamily="2" charset="2"/>
              <a:buChar char="v"/>
            </a:pPr>
            <a:endParaRPr lang="it-IT" sz="13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defTabSz="914400">
              <a:buFont typeface="Wingdings" panose="05000000000000000000" pitchFamily="2" charset="2"/>
              <a:buChar char="v"/>
            </a:pPr>
            <a:r>
              <a:rPr lang="it-IT" sz="13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Launch</a:t>
            </a:r>
            <a:r>
              <a:rPr lang="it-IT" sz="13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it-IT" sz="13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pilot</a:t>
            </a:r>
            <a:r>
              <a:rPr lang="it-IT" sz="13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13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</a:t>
            </a:r>
            <a:endParaRPr lang="it-IT" sz="13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914400"/>
            <a:endParaRPr lang="it-IT" sz="2000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914400"/>
            <a:endParaRPr lang="it-IT" sz="1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5" name="Rettangolo 34"/>
          <p:cNvSpPr/>
          <p:nvPr/>
        </p:nvSpPr>
        <p:spPr>
          <a:xfrm>
            <a:off x="4012836" y="2462370"/>
            <a:ext cx="691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it-IT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ahoma"/>
                <a:ea typeface="ＭＳ Ｐゴシック" pitchFamily="34" charset="-128"/>
                <a:sym typeface="Gill Sans" charset="0"/>
              </a:rPr>
              <a:t>2017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6" name="Rettangolo 35"/>
          <p:cNvSpPr/>
          <p:nvPr/>
        </p:nvSpPr>
        <p:spPr>
          <a:xfrm>
            <a:off x="6548978" y="2491506"/>
            <a:ext cx="859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it-IT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ahoma"/>
                <a:ea typeface="ＭＳ Ｐゴシック" pitchFamily="34" charset="-128"/>
                <a:sym typeface="Gill Sans" charset="0"/>
              </a:rPr>
              <a:t>2018+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7" name="Ovale 36"/>
          <p:cNvSpPr/>
          <p:nvPr/>
        </p:nvSpPr>
        <p:spPr bwMode="auto">
          <a:xfrm>
            <a:off x="365425" y="733021"/>
            <a:ext cx="576064" cy="52816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" name="Rettangolo 37"/>
          <p:cNvSpPr/>
          <p:nvPr/>
        </p:nvSpPr>
        <p:spPr>
          <a:xfrm>
            <a:off x="388272" y="720551"/>
            <a:ext cx="5303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it-IT" sz="2800" b="1" cap="all" dirty="0">
                <a:ln w="90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reflection blurRad="12700" stA="28000" endPos="45000" dist="100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ill Sans" charset="0"/>
              </a:rPr>
              <a:t>1</a:t>
            </a:r>
            <a:endParaRPr lang="en-US" sz="2800" b="1" cap="all" dirty="0">
              <a:ln w="9000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reflection blurRad="12700" stA="28000" endPos="45000" dist="1000" dir="5400000" sy="-10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Ovale 38"/>
          <p:cNvSpPr/>
          <p:nvPr/>
        </p:nvSpPr>
        <p:spPr bwMode="auto">
          <a:xfrm>
            <a:off x="3113172" y="744402"/>
            <a:ext cx="576064" cy="52816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0" name="Rettangolo 39"/>
          <p:cNvSpPr/>
          <p:nvPr/>
        </p:nvSpPr>
        <p:spPr>
          <a:xfrm>
            <a:off x="3147436" y="731932"/>
            <a:ext cx="5303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it-IT" sz="2800" b="1" cap="all" dirty="0">
                <a:ln w="90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reflection blurRad="12700" stA="28000" endPos="45000" dist="1000" dir="5400000" sy="-100000" algn="bl" rotWithShape="0"/>
                </a:effectLst>
                <a:latin typeface="Tahoma"/>
                <a:ea typeface="ＭＳ Ｐゴシック" pitchFamily="34" charset="-128"/>
                <a:cs typeface="ＭＳ Ｐゴシック"/>
                <a:sym typeface="Gill Sans" charset="0"/>
              </a:rPr>
              <a:t>2</a:t>
            </a:r>
            <a:endParaRPr lang="en-US" sz="2800" b="1" cap="all" dirty="0">
              <a:ln w="9000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reflection blurRad="12700" stA="28000" endPos="45000" dist="1000" dir="5400000" sy="-100000" algn="bl" rotWithShape="0"/>
              </a:effectLst>
              <a:latin typeface="Tahoma"/>
              <a:ea typeface="ＭＳ Ｐゴシック" pitchFamily="34" charset="-128"/>
              <a:cs typeface="ＭＳ Ｐゴシック"/>
            </a:endParaRPr>
          </a:p>
        </p:txBody>
      </p:sp>
      <p:sp>
        <p:nvSpPr>
          <p:cNvPr id="41" name="Ovale 40"/>
          <p:cNvSpPr/>
          <p:nvPr/>
        </p:nvSpPr>
        <p:spPr bwMode="auto">
          <a:xfrm>
            <a:off x="5754609" y="759260"/>
            <a:ext cx="576064" cy="52816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2" name="Rettangolo 41"/>
          <p:cNvSpPr/>
          <p:nvPr/>
        </p:nvSpPr>
        <p:spPr>
          <a:xfrm>
            <a:off x="5788872" y="746790"/>
            <a:ext cx="5303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it-IT" sz="2800" b="1" cap="all" dirty="0">
                <a:ln w="90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reflection blurRad="12700" stA="28000" endPos="45000" dist="1000" dir="5400000" sy="-100000" algn="bl" rotWithShape="0"/>
                </a:effectLst>
                <a:latin typeface="Tahoma"/>
                <a:ea typeface="ＭＳ Ｐゴシック" pitchFamily="34" charset="-128"/>
                <a:cs typeface="ＭＳ Ｐゴシック"/>
                <a:sym typeface="Gill Sans" charset="0"/>
              </a:rPr>
              <a:t>3</a:t>
            </a:r>
            <a:endParaRPr lang="en-US" sz="2800" b="1" cap="all" dirty="0">
              <a:ln w="9000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reflection blurRad="12700" stA="28000" endPos="45000" dist="1000" dir="5400000" sy="-100000" algn="bl" rotWithShape="0"/>
              </a:effectLst>
              <a:latin typeface="Tahoma"/>
              <a:ea typeface="ＭＳ Ｐゴシック" pitchFamily="34" charset="-128"/>
              <a:cs typeface="ＭＳ Ｐゴシック"/>
            </a:endParaRPr>
          </a:p>
        </p:txBody>
      </p:sp>
      <p:pic>
        <p:nvPicPr>
          <p:cNvPr id="43" name="Immagine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89086"/>
            <a:ext cx="7680960" cy="420514"/>
          </a:xfrm>
          <a:prstGeom prst="rect">
            <a:avLst/>
          </a:prstGeom>
        </p:spPr>
      </p:pic>
      <p:sp>
        <p:nvSpPr>
          <p:cNvPr id="44" name="CasellaDiTesto 43"/>
          <p:cNvSpPr txBox="1"/>
          <p:nvPr/>
        </p:nvSpPr>
        <p:spPr>
          <a:xfrm>
            <a:off x="0" y="148478"/>
            <a:ext cx="7299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prstClr val="white"/>
                </a:solidFill>
              </a:rPr>
              <a:t>OUR PROJECT IN BELGIUM</a:t>
            </a:r>
          </a:p>
        </p:txBody>
      </p:sp>
      <p:sp>
        <p:nvSpPr>
          <p:cNvPr id="45" name="Rettangolo 44"/>
          <p:cNvSpPr/>
          <p:nvPr/>
        </p:nvSpPr>
        <p:spPr>
          <a:xfrm>
            <a:off x="3303813" y="3342284"/>
            <a:ext cx="2012477" cy="210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defTabSz="914400">
              <a:buFont typeface="Wingdings" panose="05000000000000000000" pitchFamily="2" charset="2"/>
              <a:buChar char="v"/>
            </a:pPr>
            <a:r>
              <a:rPr lang="it-IT" sz="13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Choose</a:t>
            </a:r>
            <a:r>
              <a:rPr lang="it-IT" sz="13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13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</a:t>
            </a:r>
            <a:r>
              <a:rPr lang="it-IT" sz="13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partner</a:t>
            </a:r>
          </a:p>
          <a:p>
            <a:pPr marL="457200" indent="-457200" defTabSz="914400">
              <a:buFont typeface="Wingdings" panose="05000000000000000000" pitchFamily="2" charset="2"/>
              <a:buChar char="v"/>
            </a:pPr>
            <a:endParaRPr lang="it-IT" sz="13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defTabSz="914400">
              <a:buFont typeface="Wingdings" panose="05000000000000000000" pitchFamily="2" charset="2"/>
              <a:buChar char="v"/>
            </a:pPr>
            <a:r>
              <a:rPr lang="it-IT" sz="13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Define</a:t>
            </a:r>
            <a:r>
              <a:rPr lang="it-IT" sz="13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13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</a:t>
            </a:r>
            <a:r>
              <a:rPr lang="it-IT" sz="13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13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contribution</a:t>
            </a:r>
            <a:endParaRPr lang="it-IT" sz="13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defTabSz="914400">
              <a:buFont typeface="Wingdings" panose="05000000000000000000" pitchFamily="2" charset="2"/>
              <a:buChar char="v"/>
            </a:pPr>
            <a:endParaRPr lang="it-IT" sz="13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defTabSz="914400">
              <a:buFont typeface="Wingdings" panose="05000000000000000000" pitchFamily="2" charset="2"/>
              <a:buChar char="v"/>
            </a:pPr>
            <a:r>
              <a:rPr lang="it-IT" sz="13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Find our local heroes </a:t>
            </a:r>
          </a:p>
          <a:p>
            <a:pPr marL="457200" indent="-457200" defTabSz="914400">
              <a:buFont typeface="Wingdings" panose="05000000000000000000" pitchFamily="2" charset="2"/>
              <a:buChar char="v"/>
            </a:pPr>
            <a:endParaRPr lang="it-IT" sz="13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defTabSz="914400">
              <a:buFont typeface="Wingdings" panose="05000000000000000000" pitchFamily="2" charset="2"/>
              <a:buChar char="v"/>
            </a:pPr>
            <a:endParaRPr lang="it-IT" sz="13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" name="Rettangolo 45"/>
          <p:cNvSpPr/>
          <p:nvPr/>
        </p:nvSpPr>
        <p:spPr>
          <a:xfrm>
            <a:off x="6000667" y="3341136"/>
            <a:ext cx="2012477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defTabSz="914400">
              <a:buFont typeface="Wingdings" panose="05000000000000000000" pitchFamily="2" charset="2"/>
              <a:buChar char="v"/>
            </a:pPr>
            <a:r>
              <a:rPr lang="it-IT" sz="13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Scale up</a:t>
            </a:r>
          </a:p>
          <a:p>
            <a:pPr marL="457200" indent="-457200" defTabSz="914400">
              <a:buFont typeface="Wingdings" panose="05000000000000000000" pitchFamily="2" charset="2"/>
              <a:buChar char="v"/>
            </a:pPr>
            <a:endParaRPr lang="it-IT" sz="13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defTabSz="914400">
              <a:buFont typeface="Wingdings" panose="05000000000000000000" pitchFamily="2" charset="2"/>
              <a:buChar char="v"/>
            </a:pPr>
            <a:r>
              <a:rPr lang="it-IT" sz="13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Build</a:t>
            </a:r>
            <a:r>
              <a:rPr lang="it-IT" sz="13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network</a:t>
            </a:r>
          </a:p>
          <a:p>
            <a:pPr marL="457200" indent="-457200" defTabSz="914400">
              <a:buFont typeface="Wingdings" panose="05000000000000000000" pitchFamily="2" charset="2"/>
              <a:buChar char="v"/>
            </a:pPr>
            <a:endParaRPr lang="it-IT" sz="13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defTabSz="914400">
              <a:buFont typeface="Wingdings" panose="05000000000000000000" pitchFamily="2" charset="2"/>
              <a:buChar char="v"/>
            </a:pPr>
            <a:r>
              <a:rPr lang="it-IT" sz="13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Build</a:t>
            </a:r>
            <a:r>
              <a:rPr lang="it-IT" sz="13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it-IT" sz="13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communication</a:t>
            </a:r>
            <a:r>
              <a:rPr lang="it-IT" sz="13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13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platform</a:t>
            </a:r>
            <a:endParaRPr lang="it-IT" sz="13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defTabSz="914400">
              <a:buFont typeface="Wingdings" panose="05000000000000000000" pitchFamily="2" charset="2"/>
              <a:buChar char="v"/>
            </a:pPr>
            <a:endParaRPr lang="it-IT" sz="13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defTabSz="914400">
              <a:buFont typeface="Wingdings" panose="05000000000000000000" pitchFamily="2" charset="2"/>
              <a:buChar char="v"/>
            </a:pPr>
            <a:endParaRPr lang="it-IT" sz="13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7" name="Immagine 46"/>
          <p:cNvPicPr>
            <a:picLocks noChangeAspect="1"/>
          </p:cNvPicPr>
          <p:nvPr/>
        </p:nvPicPr>
        <p:blipFill rotWithShape="1">
          <a:blip r:embed="rId6"/>
          <a:srcRect t="15680"/>
          <a:stretch/>
        </p:blipFill>
        <p:spPr>
          <a:xfrm>
            <a:off x="890431" y="1358975"/>
            <a:ext cx="1478545" cy="8419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8" name="Immagine 47"/>
          <p:cNvPicPr>
            <a:picLocks noChangeAspect="1"/>
          </p:cNvPicPr>
          <p:nvPr/>
        </p:nvPicPr>
        <p:blipFill rotWithShape="1">
          <a:blip r:embed="rId7"/>
          <a:srcRect t="-9772" b="34440"/>
          <a:stretch/>
        </p:blipFill>
        <p:spPr>
          <a:xfrm>
            <a:off x="3555968" y="1255152"/>
            <a:ext cx="1490580" cy="9400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9" name="Immagine 48"/>
          <p:cNvPicPr>
            <a:picLocks noChangeAspect="1"/>
          </p:cNvPicPr>
          <p:nvPr/>
        </p:nvPicPr>
        <p:blipFill rotWithShape="1">
          <a:blip r:embed="rId8"/>
          <a:srcRect l="7384" r="7894"/>
          <a:stretch/>
        </p:blipFill>
        <p:spPr>
          <a:xfrm>
            <a:off x="6233159" y="1332171"/>
            <a:ext cx="1508761" cy="8164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090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/>
          <p:cNvPicPr>
            <a:picLocks noChangeAspect="1"/>
          </p:cNvPicPr>
          <p:nvPr/>
        </p:nvPicPr>
        <p:blipFill rotWithShape="1">
          <a:blip r:embed="rId4"/>
          <a:srcRect l="2355" r="33505"/>
          <a:stretch/>
        </p:blipFill>
        <p:spPr>
          <a:xfrm rot="5400000">
            <a:off x="5578705" y="2295648"/>
            <a:ext cx="5937137" cy="1162968"/>
          </a:xfrm>
          <a:prstGeom prst="rect">
            <a:avLst/>
          </a:prstGeom>
        </p:spPr>
      </p:pic>
      <p:grpSp>
        <p:nvGrpSpPr>
          <p:cNvPr id="13" name="Gruppo 12"/>
          <p:cNvGrpSpPr/>
          <p:nvPr/>
        </p:nvGrpSpPr>
        <p:grpSpPr>
          <a:xfrm>
            <a:off x="-1" y="-54574"/>
            <a:ext cx="9128760" cy="5911431"/>
            <a:chOff x="-1" y="-54574"/>
            <a:chExt cx="9128760" cy="5911431"/>
          </a:xfrm>
        </p:grpSpPr>
        <p:pic>
          <p:nvPicPr>
            <p:cNvPr id="18" name="Immagine 17"/>
            <p:cNvPicPr>
              <a:picLocks noChangeAspect="1"/>
            </p:cNvPicPr>
            <p:nvPr/>
          </p:nvPicPr>
          <p:blipFill rotWithShape="1">
            <a:blip r:embed="rId4"/>
            <a:srcRect r="33505"/>
            <a:stretch/>
          </p:blipFill>
          <p:spPr>
            <a:xfrm>
              <a:off x="-1" y="-54574"/>
              <a:ext cx="9128760" cy="1435268"/>
            </a:xfrm>
            <a:prstGeom prst="rect">
              <a:avLst/>
            </a:prstGeom>
          </p:spPr>
        </p:pic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219566"/>
              <a:ext cx="7680960" cy="420514"/>
            </a:xfrm>
            <a:prstGeom prst="rect">
              <a:avLst/>
            </a:prstGeom>
          </p:spPr>
        </p:pic>
        <p:sp>
          <p:nvSpPr>
            <p:cNvPr id="20" name="CasellaDiTesto 19"/>
            <p:cNvSpPr txBox="1"/>
            <p:nvPr/>
          </p:nvSpPr>
          <p:spPr>
            <a:xfrm>
              <a:off x="0" y="148478"/>
              <a:ext cx="72999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800" dirty="0">
                  <a:solidFill>
                    <a:schemeClr val="bg1"/>
                  </a:solidFill>
                  <a:latin typeface="Calibri" panose="020F0502020204030204" pitchFamily="34" charset="0"/>
                </a:rPr>
                <a:t>A NEW WAY OF DOING BUSINESS</a:t>
              </a:r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77488" y="3428999"/>
              <a:ext cx="548645" cy="694431"/>
            </a:xfrm>
            <a:prstGeom prst="rect">
              <a:avLst/>
            </a:prstGeom>
          </p:spPr>
        </p:pic>
        <p:pic>
          <p:nvPicPr>
            <p:cNvPr id="22" name="Immagine 21"/>
            <p:cNvPicPr>
              <a:picLocks noChangeAspect="1"/>
            </p:cNvPicPr>
            <p:nvPr/>
          </p:nvPicPr>
          <p:blipFill>
            <a:blip r:embed="rId7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1403650"/>
              <a:ext cx="8214362" cy="4453207"/>
            </a:xfrm>
            <a:prstGeom prst="rect">
              <a:avLst/>
            </a:prstGeom>
          </p:spPr>
        </p:pic>
        <p:sp>
          <p:nvSpPr>
            <p:cNvPr id="23" name="Rettangolo 22"/>
            <p:cNvSpPr/>
            <p:nvPr/>
          </p:nvSpPr>
          <p:spPr>
            <a:xfrm>
              <a:off x="6132903" y="2768103"/>
              <a:ext cx="2655032" cy="19082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 algn="just" defTabSz="914400">
                <a:buFont typeface="Wingdings" panose="05000000000000000000" pitchFamily="2" charset="2"/>
                <a:buChar char="v"/>
              </a:pPr>
              <a:r>
                <a:rPr lang="it-IT" sz="1400" dirty="0">
                  <a:solidFill>
                    <a:schemeClr val="tx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Total </a:t>
              </a:r>
              <a:r>
                <a:rPr lang="it-IT" sz="1400" dirty="0" err="1">
                  <a:solidFill>
                    <a:schemeClr val="tx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transparency</a:t>
              </a:r>
              <a:endParaRPr lang="it-IT" sz="1400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457200" indent="-457200" algn="just" defTabSz="914400">
                <a:buFont typeface="Wingdings" panose="05000000000000000000" pitchFamily="2" charset="2"/>
                <a:buChar char="v"/>
              </a:pPr>
              <a:endParaRPr lang="it-IT" sz="1400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457200" indent="-457200" algn="just" defTabSz="914400">
                <a:buFont typeface="Wingdings" panose="05000000000000000000" pitchFamily="2" charset="2"/>
                <a:buChar char="v"/>
              </a:pPr>
              <a:r>
                <a:rPr lang="it-IT" sz="1400" dirty="0" err="1">
                  <a:solidFill>
                    <a:schemeClr val="tx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Reciprocity</a:t>
              </a:r>
              <a:endParaRPr lang="it-IT" sz="1400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457200" indent="-457200" algn="just" defTabSz="914400">
                <a:buFont typeface="Wingdings" panose="05000000000000000000" pitchFamily="2" charset="2"/>
                <a:buChar char="v"/>
              </a:pPr>
              <a:endParaRPr lang="it-IT" sz="1400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457200" indent="-457200" algn="just" defTabSz="914400">
                <a:buFont typeface="Wingdings" panose="05000000000000000000" pitchFamily="2" charset="2"/>
                <a:buChar char="v"/>
              </a:pPr>
              <a:r>
                <a:rPr lang="it-IT" sz="1400" dirty="0">
                  <a:solidFill>
                    <a:schemeClr val="tx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Expectation that business will contribute to society </a:t>
              </a:r>
            </a:p>
            <a:p>
              <a:pPr defTabSz="914400"/>
              <a:endParaRPr lang="it-IT" sz="2000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defTabSz="914400"/>
              <a:endParaRPr lang="it-IT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 rotWithShape="1">
            <a:blip r:embed="rId4"/>
            <a:srcRect r="33505"/>
            <a:stretch/>
          </p:blipFill>
          <p:spPr>
            <a:xfrm flipV="1">
              <a:off x="3155604" y="2086258"/>
              <a:ext cx="2817551" cy="442989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3248402" y="1888532"/>
              <a:ext cx="263195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/>
              <a:r>
                <a:rPr lang="it-IT" sz="2400" cap="all" dirty="0">
                  <a:ln w="9000" cmpd="sng">
                    <a:solidFill>
                      <a:schemeClr val="accent6">
                        <a:lumMod val="7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Tahoma"/>
                  <a:ea typeface="ＭＳ Ｐゴシック" pitchFamily="34" charset="-128"/>
                  <a:sym typeface="Gill Sans" charset="0"/>
                </a:rPr>
                <a:t>The social era</a:t>
              </a:r>
              <a:endParaRPr lang="en-US" sz="2400" dirty="0">
                <a:ln w="900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</a:endParaRPr>
            </a:p>
          </p:txBody>
        </p:sp>
      </p:grpSp>
      <p:sp>
        <p:nvSpPr>
          <p:cNvPr id="26" name="Rettangolo 25"/>
          <p:cNvSpPr/>
          <p:nvPr/>
        </p:nvSpPr>
        <p:spPr>
          <a:xfrm>
            <a:off x="411420" y="2793006"/>
            <a:ext cx="265503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defTabSz="914400">
              <a:buFont typeface="Wingdings" panose="05000000000000000000" pitchFamily="2" charset="2"/>
              <a:buChar char="v"/>
            </a:pPr>
            <a:r>
              <a:rPr lang="it-IT" sz="1400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Marketing storytelling</a:t>
            </a:r>
          </a:p>
          <a:p>
            <a:pPr marL="457200" indent="-457200" algn="just" defTabSz="914400">
              <a:buFont typeface="Wingdings" panose="05000000000000000000" pitchFamily="2" charset="2"/>
              <a:buChar char="v"/>
            </a:pPr>
            <a:endParaRPr lang="it-IT" sz="1400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just" defTabSz="914400">
              <a:buFont typeface="Wingdings" panose="05000000000000000000" pitchFamily="2" charset="2"/>
              <a:buChar char="v"/>
            </a:pPr>
            <a:r>
              <a:rPr lang="it-IT" sz="1400" dirty="0" err="1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</a:t>
            </a:r>
            <a:r>
              <a:rPr lang="it-IT" sz="1400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-way </a:t>
            </a:r>
            <a:r>
              <a:rPr lang="it-IT" sz="1400" dirty="0" err="1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communication</a:t>
            </a:r>
            <a:endParaRPr lang="it-IT" sz="1400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just" defTabSz="914400">
              <a:buFont typeface="Wingdings" panose="05000000000000000000" pitchFamily="2" charset="2"/>
              <a:buChar char="v"/>
            </a:pPr>
            <a:endParaRPr lang="it-IT" sz="1400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just" defTabSz="914400">
              <a:buFont typeface="Wingdings" panose="05000000000000000000" pitchFamily="2" charset="2"/>
              <a:buChar char="v"/>
            </a:pPr>
            <a:r>
              <a:rPr lang="it-IT" sz="1400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Expectation that business will contribute to internal profits </a:t>
            </a:r>
          </a:p>
          <a:p>
            <a:pPr defTabSz="914400"/>
            <a:endParaRPr lang="it-IT" sz="2000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914400"/>
            <a:endParaRPr lang="it-IT" sz="1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78566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GcNsbT49EmlBF2bbMG6d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GcNsbT49EmlBF2bbMG6d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c.qYwk5j02mBxbiPxfJ8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GcNsbT49EmlBF2bbMG6d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2015">
  <a:themeElements>
    <a:clrScheme name="Barilla_Group Strategy 1">
      <a:dk1>
        <a:srgbClr val="616365"/>
      </a:dk1>
      <a:lt1>
        <a:srgbClr val="FFFFFF"/>
      </a:lt1>
      <a:dk2>
        <a:srgbClr val="00347B"/>
      </a:dk2>
      <a:lt2>
        <a:srgbClr val="616365"/>
      </a:lt2>
      <a:accent1>
        <a:srgbClr val="007AC9"/>
      </a:accent1>
      <a:accent2>
        <a:srgbClr val="FF7300"/>
      </a:accent2>
      <a:accent3>
        <a:srgbClr val="FFFFFF"/>
      </a:accent3>
      <a:accent4>
        <a:srgbClr val="525355"/>
      </a:accent4>
      <a:accent5>
        <a:srgbClr val="AABEE1"/>
      </a:accent5>
      <a:accent6>
        <a:srgbClr val="E76800"/>
      </a:accent6>
      <a:hlink>
        <a:srgbClr val="3C8A2E"/>
      </a:hlink>
      <a:folHlink>
        <a:srgbClr val="8CD200"/>
      </a:folHlink>
    </a:clrScheme>
    <a:fontScheme name="Barilla_Group Strategy">
      <a:majorFont>
        <a:latin typeface="Arial"/>
        <a:ea typeface=""/>
        <a:cs typeface="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arilla_Group Strategy 1">
        <a:dk1>
          <a:srgbClr val="616365"/>
        </a:dk1>
        <a:lt1>
          <a:srgbClr val="FFFFFF"/>
        </a:lt1>
        <a:dk2>
          <a:srgbClr val="00347B"/>
        </a:dk2>
        <a:lt2>
          <a:srgbClr val="616365"/>
        </a:lt2>
        <a:accent1>
          <a:srgbClr val="007AC9"/>
        </a:accent1>
        <a:accent2>
          <a:srgbClr val="FF7300"/>
        </a:accent2>
        <a:accent3>
          <a:srgbClr val="FFFFFF"/>
        </a:accent3>
        <a:accent4>
          <a:srgbClr val="525355"/>
        </a:accent4>
        <a:accent5>
          <a:srgbClr val="AABEE1"/>
        </a:accent5>
        <a:accent6>
          <a:srgbClr val="E76800"/>
        </a:accent6>
        <a:hlink>
          <a:srgbClr val="3C8A2E"/>
        </a:hlink>
        <a:folHlink>
          <a:srgbClr val="8CD2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1" id="{29C8E483-22B5-4196-9287-6FC5AA6E8B9E}" vid="{482DF65F-059E-4703-B74A-C9D788D014D2}"/>
    </a:ext>
  </a:extLst>
</a:theme>
</file>

<file path=ppt/theme/theme3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3843</TotalTime>
  <Words>186</Words>
  <Application>Microsoft Office PowerPoint</Application>
  <PresentationFormat>On-screen Show (4:3)</PresentationFormat>
  <Paragraphs>61</Paragraphs>
  <Slides>6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ＭＳ Ｐゴシック</vt:lpstr>
      <vt:lpstr>Arial</vt:lpstr>
      <vt:lpstr>Calibri</vt:lpstr>
      <vt:lpstr>Gill Sans</vt:lpstr>
      <vt:lpstr>Tahoma</vt:lpstr>
      <vt:lpstr>Wingdings</vt:lpstr>
      <vt:lpstr>Tema di Office</vt:lpstr>
      <vt:lpstr>Tema 2015</vt:lpstr>
      <vt:lpstr>2_Tema di Office</vt:lpstr>
      <vt:lpstr>1_Tema di Office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Visualmade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subject/>
  <dc:creator>Visualmade Srl</dc:creator>
  <cp:keywords/>
  <dc:description/>
  <cp:lastModifiedBy>Alba Godfrey</cp:lastModifiedBy>
  <cp:revision>307</cp:revision>
  <dcterms:created xsi:type="dcterms:W3CDTF">2015-04-13T12:35:51Z</dcterms:created>
  <dcterms:modified xsi:type="dcterms:W3CDTF">2016-10-18T14:18:01Z</dcterms:modified>
  <cp:category/>
</cp:coreProperties>
</file>