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3"/>
  </p:notesMasterIdLst>
  <p:sldIdLst>
    <p:sldId id="256" r:id="rId2"/>
    <p:sldId id="322" r:id="rId3"/>
    <p:sldId id="335" r:id="rId4"/>
    <p:sldId id="323" r:id="rId5"/>
    <p:sldId id="337" r:id="rId6"/>
    <p:sldId id="305" r:id="rId7"/>
    <p:sldId id="306" r:id="rId8"/>
    <p:sldId id="308" r:id="rId9"/>
    <p:sldId id="291" r:id="rId10"/>
    <p:sldId id="310" r:id="rId11"/>
    <p:sldId id="284" r:id="rId12"/>
    <p:sldId id="285" r:id="rId13"/>
    <p:sldId id="313" r:id="rId14"/>
    <p:sldId id="315" r:id="rId15"/>
    <p:sldId id="316" r:id="rId16"/>
    <p:sldId id="317" r:id="rId17"/>
    <p:sldId id="318" r:id="rId18"/>
    <p:sldId id="320" r:id="rId19"/>
    <p:sldId id="319" r:id="rId20"/>
    <p:sldId id="324" r:id="rId21"/>
    <p:sldId id="334" r:id="rId22"/>
    <p:sldId id="336" r:id="rId23"/>
    <p:sldId id="326" r:id="rId24"/>
    <p:sldId id="327" r:id="rId25"/>
    <p:sldId id="328" r:id="rId26"/>
    <p:sldId id="329" r:id="rId27"/>
    <p:sldId id="330" r:id="rId28"/>
    <p:sldId id="331" r:id="rId29"/>
    <p:sldId id="332" r:id="rId30"/>
    <p:sldId id="333" r:id="rId31"/>
    <p:sldId id="325" r:id="rId3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a:srgbClr val="0066FF"/>
    <a:srgbClr val="0099CC"/>
    <a:srgbClr val="FF9933"/>
    <a:srgbClr val="99CCFF"/>
    <a:srgbClr val="CC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90121" autoAdjust="0"/>
  </p:normalViewPr>
  <p:slideViewPr>
    <p:cSldViewPr>
      <p:cViewPr varScale="1">
        <p:scale>
          <a:sx n="116" d="100"/>
          <a:sy n="116"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8.xml.rels><?xml version="1.0" encoding="UTF-8" standalone="yes"?>
<Relationships xmlns="http://schemas.openxmlformats.org/package/2006/relationships"><Relationship Id="rId1" Type="http://schemas.openxmlformats.org/officeDocument/2006/relationships/hyperlink" Target="http://www.ilfattoquotidiano.it/2015/10/04/napoli-il-catering-multietnico-creato-da-4-migranti-con-la-nostra-cucina-vogliamo-stupire-gli-italiani/2079896/" TargetMode="External"/></Relationships>
</file>

<file path=ppt/diagrams/_rels/data19.xml.rels><?xml version="1.0" encoding="UTF-8" standalone="yes"?>
<Relationships xmlns="http://schemas.openxmlformats.org/package/2006/relationships"><Relationship Id="rId1" Type="http://schemas.openxmlformats.org/officeDocument/2006/relationships/hyperlink" Target="https://www.facebook.com/atelier.nuele.ilmondonellacitta/?fref=ts"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http://www.bolognacares.it/" TargetMode="Externa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2B0E3-9378-48A0-BA21-12D8E1118528}"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it-IT"/>
        </a:p>
      </dgm:t>
    </dgm:pt>
    <dgm:pt modelId="{D390A749-00B7-4FE8-A068-4DABC2118A65}">
      <dgm:prSet custT="1"/>
      <dgm:spPr/>
      <dgm:t>
        <a:bodyPr/>
        <a:lstStyle/>
        <a:p>
          <a:pPr rtl="0"/>
          <a:r>
            <a:rPr lang="en-GB" sz="4000" b="1" dirty="0"/>
            <a:t>The National Protection System for Asylum Seekers and Refugees</a:t>
          </a:r>
          <a:r>
            <a:rPr lang="it-IT" sz="4000" b="1" dirty="0"/>
            <a:t> (SPRAR)</a:t>
          </a:r>
          <a:endParaRPr lang="en-GB" sz="4000" b="1" dirty="0"/>
        </a:p>
      </dgm:t>
    </dgm:pt>
    <dgm:pt modelId="{314222D4-D7DB-4774-B43E-E59D42C0EF42}" type="parTrans" cxnId="{EB8E6BB0-A006-483C-B377-FEBE2E4BA4FE}">
      <dgm:prSet/>
      <dgm:spPr/>
      <dgm:t>
        <a:bodyPr/>
        <a:lstStyle/>
        <a:p>
          <a:endParaRPr lang="it-IT"/>
        </a:p>
      </dgm:t>
    </dgm:pt>
    <dgm:pt modelId="{670C8F08-A095-4232-BB2F-C187716443AF}" type="sibTrans" cxnId="{EB8E6BB0-A006-483C-B377-FEBE2E4BA4FE}">
      <dgm:prSet/>
      <dgm:spPr/>
      <dgm:t>
        <a:bodyPr/>
        <a:lstStyle/>
        <a:p>
          <a:endParaRPr lang="it-IT"/>
        </a:p>
      </dgm:t>
    </dgm:pt>
    <dgm:pt modelId="{3CB52CA8-B929-445E-B9F0-E927E2FF7C50}" type="pres">
      <dgm:prSet presAssocID="{DFC2B0E3-9378-48A0-BA21-12D8E1118528}" presName="linear" presStyleCnt="0">
        <dgm:presLayoutVars>
          <dgm:animLvl val="lvl"/>
          <dgm:resizeHandles val="exact"/>
        </dgm:presLayoutVars>
      </dgm:prSet>
      <dgm:spPr/>
      <dgm:t>
        <a:bodyPr/>
        <a:lstStyle/>
        <a:p>
          <a:endParaRPr lang="en-GB"/>
        </a:p>
      </dgm:t>
    </dgm:pt>
    <dgm:pt modelId="{6028FBFD-D6D2-45EF-894F-B2F203BF9BB8}" type="pres">
      <dgm:prSet presAssocID="{D390A749-00B7-4FE8-A068-4DABC2118A65}" presName="parentText" presStyleLbl="node1" presStyleIdx="0" presStyleCnt="1" custLinFactNeighborX="-8" custLinFactNeighborY="-30913">
        <dgm:presLayoutVars>
          <dgm:chMax val="0"/>
          <dgm:bulletEnabled val="1"/>
        </dgm:presLayoutVars>
      </dgm:prSet>
      <dgm:spPr/>
      <dgm:t>
        <a:bodyPr/>
        <a:lstStyle/>
        <a:p>
          <a:endParaRPr lang="en-GB"/>
        </a:p>
      </dgm:t>
    </dgm:pt>
  </dgm:ptLst>
  <dgm:cxnLst>
    <dgm:cxn modelId="{FC6DF163-64E4-4385-9B98-F4C94D6CA150}" type="presOf" srcId="{D390A749-00B7-4FE8-A068-4DABC2118A65}" destId="{6028FBFD-D6D2-45EF-894F-B2F203BF9BB8}" srcOrd="0" destOrd="0" presId="urn:microsoft.com/office/officeart/2005/8/layout/vList2"/>
    <dgm:cxn modelId="{39A9F505-3851-4D38-9C6D-29C9154AEF5C}" type="presOf" srcId="{DFC2B0E3-9378-48A0-BA21-12D8E1118528}" destId="{3CB52CA8-B929-445E-B9F0-E927E2FF7C50}" srcOrd="0" destOrd="0" presId="urn:microsoft.com/office/officeart/2005/8/layout/vList2"/>
    <dgm:cxn modelId="{EB8E6BB0-A006-483C-B377-FEBE2E4BA4FE}" srcId="{DFC2B0E3-9378-48A0-BA21-12D8E1118528}" destId="{D390A749-00B7-4FE8-A068-4DABC2118A65}" srcOrd="0" destOrd="0" parTransId="{314222D4-D7DB-4774-B43E-E59D42C0EF42}" sibTransId="{670C8F08-A095-4232-BB2F-C187716443AF}"/>
    <dgm:cxn modelId="{94036A22-CF0F-4DE6-8A9E-65FB1BDB5290}" type="presParOf" srcId="{3CB52CA8-B929-445E-B9F0-E927E2FF7C50}" destId="{6028FBFD-D6D2-45EF-894F-B2F203BF9BB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7E4429-CD84-4707-A34A-29E6ADB02ECF}" type="doc">
      <dgm:prSet loTypeId="urn:microsoft.com/office/officeart/2005/8/layout/process4" loCatId="process" qsTypeId="urn:microsoft.com/office/officeart/2005/8/quickstyle/simple5" qsCatId="simple" csTypeId="urn:microsoft.com/office/officeart/2005/8/colors/accent2_2" csCatId="accent2" phldr="1"/>
      <dgm:spPr/>
      <dgm:t>
        <a:bodyPr/>
        <a:lstStyle/>
        <a:p>
          <a:endParaRPr lang="it-IT"/>
        </a:p>
      </dgm:t>
    </dgm:pt>
    <dgm:pt modelId="{E7FA44A8-23F3-4BFE-A803-5F68A28F75C0}">
      <dgm:prSet custT="1"/>
      <dgm:spPr/>
      <dgm:t>
        <a:bodyPr/>
        <a:lstStyle/>
        <a:p>
          <a:r>
            <a:rPr lang="it-IT" sz="2800" b="1" dirty="0"/>
            <a:t>Public nature </a:t>
          </a:r>
          <a:r>
            <a:rPr lang="en-US" sz="2800" b="1" dirty="0"/>
            <a:t>of the resources</a:t>
          </a:r>
          <a:endParaRPr lang="it-IT" sz="2800" b="1" dirty="0"/>
        </a:p>
      </dgm:t>
    </dgm:pt>
    <dgm:pt modelId="{449BD889-0D3B-4368-A6B1-EB3746C929FF}" type="parTrans" cxnId="{F8472F7B-B509-47B0-9D05-689D4E184F84}">
      <dgm:prSet/>
      <dgm:spPr/>
      <dgm:t>
        <a:bodyPr/>
        <a:lstStyle/>
        <a:p>
          <a:endParaRPr lang="it-IT"/>
        </a:p>
      </dgm:t>
    </dgm:pt>
    <dgm:pt modelId="{5912A21E-8D13-44F6-A539-0079AE08ECBC}" type="sibTrans" cxnId="{F8472F7B-B509-47B0-9D05-689D4E184F84}">
      <dgm:prSet/>
      <dgm:spPr/>
      <dgm:t>
        <a:bodyPr/>
        <a:lstStyle/>
        <a:p>
          <a:endParaRPr lang="it-IT"/>
        </a:p>
      </dgm:t>
    </dgm:pt>
    <dgm:pt modelId="{CB0E31C9-6B62-48BD-A357-940CC71C0B7B}">
      <dgm:prSet custT="1"/>
      <dgm:spPr/>
      <dgm:t>
        <a:bodyPr/>
        <a:lstStyle/>
        <a:p>
          <a:r>
            <a:rPr lang="it-IT" sz="2800" b="1" dirty="0" err="1"/>
            <a:t>Synergies</a:t>
          </a:r>
          <a:endParaRPr lang="it-IT" sz="2800" b="1" dirty="0"/>
        </a:p>
      </dgm:t>
    </dgm:pt>
    <dgm:pt modelId="{2DC4AF3F-A1D3-4FE0-AF2F-53F73B35281C}" type="parTrans" cxnId="{F717E0E0-F0E3-4BF6-8A7E-AB3CB6A736E5}">
      <dgm:prSet/>
      <dgm:spPr/>
      <dgm:t>
        <a:bodyPr/>
        <a:lstStyle/>
        <a:p>
          <a:endParaRPr lang="it-IT"/>
        </a:p>
      </dgm:t>
    </dgm:pt>
    <dgm:pt modelId="{35394581-F8DD-4EDB-97F3-6804B2EB5FDE}" type="sibTrans" cxnId="{F717E0E0-F0E3-4BF6-8A7E-AB3CB6A736E5}">
      <dgm:prSet/>
      <dgm:spPr/>
      <dgm:t>
        <a:bodyPr/>
        <a:lstStyle/>
        <a:p>
          <a:endParaRPr lang="it-IT"/>
        </a:p>
      </dgm:t>
    </dgm:pt>
    <dgm:pt modelId="{D4DD67F8-CE96-465D-81C2-6FADFF92D2BF}">
      <dgm:prSet custT="1"/>
      <dgm:spPr/>
      <dgm:t>
        <a:bodyPr/>
        <a:lstStyle/>
        <a:p>
          <a:r>
            <a:rPr lang="it-IT" sz="2400" b="1" dirty="0" err="1"/>
            <a:t>Decentralization</a:t>
          </a:r>
          <a:r>
            <a:rPr lang="it-IT" sz="2400" b="1" dirty="0"/>
            <a:t> </a:t>
          </a:r>
          <a:r>
            <a:rPr lang="en-US" sz="2400" b="1" dirty="0"/>
            <a:t>of “integrated reception” actions</a:t>
          </a:r>
          <a:endParaRPr lang="it-IT" sz="2400" b="1" dirty="0"/>
        </a:p>
      </dgm:t>
    </dgm:pt>
    <dgm:pt modelId="{65519DF9-34FB-46E6-8326-FF044401F346}" type="parTrans" cxnId="{52ABDE40-38B1-4A83-A898-8110BDE9707A}">
      <dgm:prSet/>
      <dgm:spPr/>
      <dgm:t>
        <a:bodyPr/>
        <a:lstStyle/>
        <a:p>
          <a:endParaRPr lang="it-IT"/>
        </a:p>
      </dgm:t>
    </dgm:pt>
    <dgm:pt modelId="{5DE87433-5FAB-4C30-A45C-42B3406A80E5}" type="sibTrans" cxnId="{52ABDE40-38B1-4A83-A898-8110BDE9707A}">
      <dgm:prSet/>
      <dgm:spPr/>
      <dgm:t>
        <a:bodyPr/>
        <a:lstStyle/>
        <a:p>
          <a:endParaRPr lang="it-IT"/>
        </a:p>
      </dgm:t>
    </dgm:pt>
    <dgm:pt modelId="{0F8B4F17-1A71-4BB4-B02C-6A1AB567B40B}">
      <dgm:prSet custT="1"/>
      <dgm:spPr/>
      <dgm:t>
        <a:bodyPr/>
        <a:lstStyle/>
        <a:p>
          <a:r>
            <a:rPr lang="it-IT" sz="2800" b="1" dirty="0" err="1"/>
            <a:t>Local</a:t>
          </a:r>
          <a:r>
            <a:rPr lang="it-IT" sz="2800" b="1" dirty="0"/>
            <a:t> </a:t>
          </a:r>
          <a:r>
            <a:rPr lang="it-IT" sz="2800" b="1" dirty="0" err="1"/>
            <a:t>networks</a:t>
          </a:r>
          <a:endParaRPr lang="it-IT" sz="2800" b="1" dirty="0"/>
        </a:p>
      </dgm:t>
    </dgm:pt>
    <dgm:pt modelId="{56FDEEFA-D6F8-4D79-B300-7CB91B3C8167}" type="parTrans" cxnId="{A004F024-86AB-4A00-9E96-FFEAFE598ED0}">
      <dgm:prSet/>
      <dgm:spPr/>
      <dgm:t>
        <a:bodyPr/>
        <a:lstStyle/>
        <a:p>
          <a:endParaRPr lang="it-IT"/>
        </a:p>
      </dgm:t>
    </dgm:pt>
    <dgm:pt modelId="{13A52F39-F910-4CF5-A26E-FCFE4D7830F1}" type="sibTrans" cxnId="{A004F024-86AB-4A00-9E96-FFEAFE598ED0}">
      <dgm:prSet/>
      <dgm:spPr/>
      <dgm:t>
        <a:bodyPr/>
        <a:lstStyle/>
        <a:p>
          <a:endParaRPr lang="it-IT"/>
        </a:p>
      </dgm:t>
    </dgm:pt>
    <dgm:pt modelId="{8A752A89-FF22-4961-BB63-3FE4F086B973}">
      <dgm:prSet custT="1"/>
      <dgm:spPr/>
      <dgm:t>
        <a:bodyPr/>
        <a:lstStyle/>
        <a:p>
          <a:r>
            <a:rPr lang="it-IT" sz="2800" b="1" dirty="0" err="1"/>
            <a:t>Specific</a:t>
          </a:r>
          <a:r>
            <a:rPr lang="it-IT" sz="2800" b="1" dirty="0"/>
            <a:t> </a:t>
          </a:r>
          <a:r>
            <a:rPr lang="it-IT" sz="2800" b="1" dirty="0" err="1"/>
            <a:t>skills</a:t>
          </a:r>
          <a:endParaRPr lang="it-IT" sz="2800" b="1" dirty="0"/>
        </a:p>
      </dgm:t>
    </dgm:pt>
    <dgm:pt modelId="{489858C1-C82A-410B-8A13-C87B41CA3BC7}" type="parTrans" cxnId="{B45AD697-6106-441C-80A9-3D952B3DF377}">
      <dgm:prSet/>
      <dgm:spPr/>
    </dgm:pt>
    <dgm:pt modelId="{CF21D400-E207-4E8A-BC57-202981EFB996}" type="sibTrans" cxnId="{B45AD697-6106-441C-80A9-3D952B3DF377}">
      <dgm:prSet/>
      <dgm:spPr/>
    </dgm:pt>
    <dgm:pt modelId="{EEEB8E1B-CFAF-4A6C-B58A-2CD4044622FF}">
      <dgm:prSet custT="1"/>
      <dgm:spPr/>
      <dgm:t>
        <a:bodyPr/>
        <a:lstStyle/>
        <a:p>
          <a:r>
            <a:rPr lang="it-IT" sz="2800" b="1" dirty="0" err="1"/>
            <a:t>Voluntary</a:t>
          </a:r>
          <a:r>
            <a:rPr lang="it-IT" sz="2800" b="1" dirty="0"/>
            <a:t> nature</a:t>
          </a:r>
        </a:p>
      </dgm:t>
    </dgm:pt>
    <dgm:pt modelId="{C2BF7EF7-0765-48D4-8E57-35C464A28C10}" type="parTrans" cxnId="{52AF66BC-0E23-4D40-88B3-AE053445EAA1}">
      <dgm:prSet/>
      <dgm:spPr/>
    </dgm:pt>
    <dgm:pt modelId="{DB7335FD-CE3C-41C0-8099-79A7DB904F02}" type="sibTrans" cxnId="{52AF66BC-0E23-4D40-88B3-AE053445EAA1}">
      <dgm:prSet/>
      <dgm:spPr/>
    </dgm:pt>
    <dgm:pt modelId="{D89BF9CF-54A3-4E6C-956D-2C34ED04BD95}" type="pres">
      <dgm:prSet presAssocID="{457E4429-CD84-4707-A34A-29E6ADB02ECF}" presName="Name0" presStyleCnt="0">
        <dgm:presLayoutVars>
          <dgm:dir/>
          <dgm:animLvl val="lvl"/>
          <dgm:resizeHandles val="exact"/>
        </dgm:presLayoutVars>
      </dgm:prSet>
      <dgm:spPr/>
      <dgm:t>
        <a:bodyPr/>
        <a:lstStyle/>
        <a:p>
          <a:endParaRPr lang="en-GB"/>
        </a:p>
      </dgm:t>
    </dgm:pt>
    <dgm:pt modelId="{1D43761A-B425-47C5-AC7E-20C7919E203F}" type="pres">
      <dgm:prSet presAssocID="{EEEB8E1B-CFAF-4A6C-B58A-2CD4044622FF}" presName="boxAndChildren" presStyleCnt="0"/>
      <dgm:spPr/>
    </dgm:pt>
    <dgm:pt modelId="{4BE3D311-BFFB-43BE-879A-30A37F6B5868}" type="pres">
      <dgm:prSet presAssocID="{EEEB8E1B-CFAF-4A6C-B58A-2CD4044622FF}" presName="parentTextBox" presStyleLbl="node1" presStyleIdx="0" presStyleCnt="6"/>
      <dgm:spPr/>
      <dgm:t>
        <a:bodyPr/>
        <a:lstStyle/>
        <a:p>
          <a:endParaRPr lang="en-GB"/>
        </a:p>
      </dgm:t>
    </dgm:pt>
    <dgm:pt modelId="{2EB181FF-80E7-4D10-B3E9-398CF4C5DF6E}" type="pres">
      <dgm:prSet presAssocID="{CF21D400-E207-4E8A-BC57-202981EFB996}" presName="sp" presStyleCnt="0"/>
      <dgm:spPr/>
    </dgm:pt>
    <dgm:pt modelId="{B0E1F231-6944-4950-B30F-3B8D40DBF680}" type="pres">
      <dgm:prSet presAssocID="{8A752A89-FF22-4961-BB63-3FE4F086B973}" presName="arrowAndChildren" presStyleCnt="0"/>
      <dgm:spPr/>
    </dgm:pt>
    <dgm:pt modelId="{6425C714-BFB9-40DD-A84A-51FDA333345C}" type="pres">
      <dgm:prSet presAssocID="{8A752A89-FF22-4961-BB63-3FE4F086B973}" presName="parentTextArrow" presStyleLbl="node1" presStyleIdx="1" presStyleCnt="6"/>
      <dgm:spPr/>
      <dgm:t>
        <a:bodyPr/>
        <a:lstStyle/>
        <a:p>
          <a:endParaRPr lang="en-GB"/>
        </a:p>
      </dgm:t>
    </dgm:pt>
    <dgm:pt modelId="{7DC12F21-81BC-4F46-9C01-4AC4D19BE9DA}" type="pres">
      <dgm:prSet presAssocID="{13A52F39-F910-4CF5-A26E-FCFE4D7830F1}" presName="sp" presStyleCnt="0"/>
      <dgm:spPr/>
    </dgm:pt>
    <dgm:pt modelId="{E7A85356-4891-461C-9871-10758B2BAE27}" type="pres">
      <dgm:prSet presAssocID="{0F8B4F17-1A71-4BB4-B02C-6A1AB567B40B}" presName="arrowAndChildren" presStyleCnt="0"/>
      <dgm:spPr/>
    </dgm:pt>
    <dgm:pt modelId="{B7C95A8F-17D6-4FA8-AECE-2E331DA3D6BD}" type="pres">
      <dgm:prSet presAssocID="{0F8B4F17-1A71-4BB4-B02C-6A1AB567B40B}" presName="parentTextArrow" presStyleLbl="node1" presStyleIdx="2" presStyleCnt="6"/>
      <dgm:spPr/>
      <dgm:t>
        <a:bodyPr/>
        <a:lstStyle/>
        <a:p>
          <a:endParaRPr lang="en-GB"/>
        </a:p>
      </dgm:t>
    </dgm:pt>
    <dgm:pt modelId="{A0581F34-944A-4B32-A537-3422C1187FE6}" type="pres">
      <dgm:prSet presAssocID="{5DE87433-5FAB-4C30-A45C-42B3406A80E5}" presName="sp" presStyleCnt="0"/>
      <dgm:spPr/>
    </dgm:pt>
    <dgm:pt modelId="{5328271D-2EBE-425A-AB7F-5F6B4A1A8A48}" type="pres">
      <dgm:prSet presAssocID="{D4DD67F8-CE96-465D-81C2-6FADFF92D2BF}" presName="arrowAndChildren" presStyleCnt="0"/>
      <dgm:spPr/>
    </dgm:pt>
    <dgm:pt modelId="{D1290DEC-160F-43E1-A50E-A3EAC931687F}" type="pres">
      <dgm:prSet presAssocID="{D4DD67F8-CE96-465D-81C2-6FADFF92D2BF}" presName="parentTextArrow" presStyleLbl="node1" presStyleIdx="3" presStyleCnt="6"/>
      <dgm:spPr/>
      <dgm:t>
        <a:bodyPr/>
        <a:lstStyle/>
        <a:p>
          <a:endParaRPr lang="en-GB"/>
        </a:p>
      </dgm:t>
    </dgm:pt>
    <dgm:pt modelId="{FD9A6B9A-1DC5-47B1-8358-0C1A38981532}" type="pres">
      <dgm:prSet presAssocID="{35394581-F8DD-4EDB-97F3-6804B2EB5FDE}" presName="sp" presStyleCnt="0"/>
      <dgm:spPr/>
    </dgm:pt>
    <dgm:pt modelId="{54873651-5005-486E-8A2C-DDBC48624D9D}" type="pres">
      <dgm:prSet presAssocID="{CB0E31C9-6B62-48BD-A357-940CC71C0B7B}" presName="arrowAndChildren" presStyleCnt="0"/>
      <dgm:spPr/>
    </dgm:pt>
    <dgm:pt modelId="{25ABDB97-1476-4F80-BF89-0E8BBDAEDECD}" type="pres">
      <dgm:prSet presAssocID="{CB0E31C9-6B62-48BD-A357-940CC71C0B7B}" presName="parentTextArrow" presStyleLbl="node1" presStyleIdx="4" presStyleCnt="6"/>
      <dgm:spPr/>
      <dgm:t>
        <a:bodyPr/>
        <a:lstStyle/>
        <a:p>
          <a:endParaRPr lang="en-GB"/>
        </a:p>
      </dgm:t>
    </dgm:pt>
    <dgm:pt modelId="{C5102A2D-7B3A-4917-8E21-89B455D3E71A}" type="pres">
      <dgm:prSet presAssocID="{5912A21E-8D13-44F6-A539-0079AE08ECBC}" presName="sp" presStyleCnt="0"/>
      <dgm:spPr/>
    </dgm:pt>
    <dgm:pt modelId="{9F0CDC61-20F8-49EB-8348-6B78824B6DB9}" type="pres">
      <dgm:prSet presAssocID="{E7FA44A8-23F3-4BFE-A803-5F68A28F75C0}" presName="arrowAndChildren" presStyleCnt="0"/>
      <dgm:spPr/>
    </dgm:pt>
    <dgm:pt modelId="{B5624FAE-79A0-4939-AAE0-0F5E21FC7BEB}" type="pres">
      <dgm:prSet presAssocID="{E7FA44A8-23F3-4BFE-A803-5F68A28F75C0}" presName="parentTextArrow" presStyleLbl="node1" presStyleIdx="5" presStyleCnt="6"/>
      <dgm:spPr/>
      <dgm:t>
        <a:bodyPr/>
        <a:lstStyle/>
        <a:p>
          <a:endParaRPr lang="en-GB"/>
        </a:p>
      </dgm:t>
    </dgm:pt>
  </dgm:ptLst>
  <dgm:cxnLst>
    <dgm:cxn modelId="{3993FFD1-0D04-453A-91C0-A3305A22843B}" type="presOf" srcId="{0F8B4F17-1A71-4BB4-B02C-6A1AB567B40B}" destId="{B7C95A8F-17D6-4FA8-AECE-2E331DA3D6BD}" srcOrd="0" destOrd="0" presId="urn:microsoft.com/office/officeart/2005/8/layout/process4"/>
    <dgm:cxn modelId="{F8472F7B-B509-47B0-9D05-689D4E184F84}" srcId="{457E4429-CD84-4707-A34A-29E6ADB02ECF}" destId="{E7FA44A8-23F3-4BFE-A803-5F68A28F75C0}" srcOrd="0" destOrd="0" parTransId="{449BD889-0D3B-4368-A6B1-EB3746C929FF}" sibTransId="{5912A21E-8D13-44F6-A539-0079AE08ECBC}"/>
    <dgm:cxn modelId="{77DFF223-DB29-4ED6-AF20-B58C6CA00947}" type="presOf" srcId="{D4DD67F8-CE96-465D-81C2-6FADFF92D2BF}" destId="{D1290DEC-160F-43E1-A50E-A3EAC931687F}" srcOrd="0" destOrd="0" presId="urn:microsoft.com/office/officeart/2005/8/layout/process4"/>
    <dgm:cxn modelId="{2A076CBF-CC71-483E-83F0-1CDFFA287161}" type="presOf" srcId="{CB0E31C9-6B62-48BD-A357-940CC71C0B7B}" destId="{25ABDB97-1476-4F80-BF89-0E8BBDAEDECD}" srcOrd="0" destOrd="0" presId="urn:microsoft.com/office/officeart/2005/8/layout/process4"/>
    <dgm:cxn modelId="{A004F024-86AB-4A00-9E96-FFEAFE598ED0}" srcId="{457E4429-CD84-4707-A34A-29E6ADB02ECF}" destId="{0F8B4F17-1A71-4BB4-B02C-6A1AB567B40B}" srcOrd="3" destOrd="0" parTransId="{56FDEEFA-D6F8-4D79-B300-7CB91B3C8167}" sibTransId="{13A52F39-F910-4CF5-A26E-FCFE4D7830F1}"/>
    <dgm:cxn modelId="{E4E7917F-7C89-43B8-A749-F7638699E89C}" type="presOf" srcId="{EEEB8E1B-CFAF-4A6C-B58A-2CD4044622FF}" destId="{4BE3D311-BFFB-43BE-879A-30A37F6B5868}" srcOrd="0" destOrd="0" presId="urn:microsoft.com/office/officeart/2005/8/layout/process4"/>
    <dgm:cxn modelId="{993F0E99-A805-40D2-A52E-A868DD45ABC2}" type="presOf" srcId="{E7FA44A8-23F3-4BFE-A803-5F68A28F75C0}" destId="{B5624FAE-79A0-4939-AAE0-0F5E21FC7BEB}" srcOrd="0" destOrd="0" presId="urn:microsoft.com/office/officeart/2005/8/layout/process4"/>
    <dgm:cxn modelId="{B45AD697-6106-441C-80A9-3D952B3DF377}" srcId="{457E4429-CD84-4707-A34A-29E6ADB02ECF}" destId="{8A752A89-FF22-4961-BB63-3FE4F086B973}" srcOrd="4" destOrd="0" parTransId="{489858C1-C82A-410B-8A13-C87B41CA3BC7}" sibTransId="{CF21D400-E207-4E8A-BC57-202981EFB996}"/>
    <dgm:cxn modelId="{6E9DC94D-FBC8-43EC-A0BF-A0A703D26557}" type="presOf" srcId="{457E4429-CD84-4707-A34A-29E6ADB02ECF}" destId="{D89BF9CF-54A3-4E6C-956D-2C34ED04BD95}" srcOrd="0" destOrd="0" presId="urn:microsoft.com/office/officeart/2005/8/layout/process4"/>
    <dgm:cxn modelId="{52AF66BC-0E23-4D40-88B3-AE053445EAA1}" srcId="{457E4429-CD84-4707-A34A-29E6ADB02ECF}" destId="{EEEB8E1B-CFAF-4A6C-B58A-2CD4044622FF}" srcOrd="5" destOrd="0" parTransId="{C2BF7EF7-0765-48D4-8E57-35C464A28C10}" sibTransId="{DB7335FD-CE3C-41C0-8099-79A7DB904F02}"/>
    <dgm:cxn modelId="{52ABDE40-38B1-4A83-A898-8110BDE9707A}" srcId="{457E4429-CD84-4707-A34A-29E6ADB02ECF}" destId="{D4DD67F8-CE96-465D-81C2-6FADFF92D2BF}" srcOrd="2" destOrd="0" parTransId="{65519DF9-34FB-46E6-8326-FF044401F346}" sibTransId="{5DE87433-5FAB-4C30-A45C-42B3406A80E5}"/>
    <dgm:cxn modelId="{86D11FCF-F7AE-43D4-AD22-133FD4618740}" type="presOf" srcId="{8A752A89-FF22-4961-BB63-3FE4F086B973}" destId="{6425C714-BFB9-40DD-A84A-51FDA333345C}" srcOrd="0" destOrd="0" presId="urn:microsoft.com/office/officeart/2005/8/layout/process4"/>
    <dgm:cxn modelId="{F717E0E0-F0E3-4BF6-8A7E-AB3CB6A736E5}" srcId="{457E4429-CD84-4707-A34A-29E6ADB02ECF}" destId="{CB0E31C9-6B62-48BD-A357-940CC71C0B7B}" srcOrd="1" destOrd="0" parTransId="{2DC4AF3F-A1D3-4FE0-AF2F-53F73B35281C}" sibTransId="{35394581-F8DD-4EDB-97F3-6804B2EB5FDE}"/>
    <dgm:cxn modelId="{E22A21A9-D3D1-42C0-948F-AA4F6B4B27C6}" type="presParOf" srcId="{D89BF9CF-54A3-4E6C-956D-2C34ED04BD95}" destId="{1D43761A-B425-47C5-AC7E-20C7919E203F}" srcOrd="0" destOrd="0" presId="urn:microsoft.com/office/officeart/2005/8/layout/process4"/>
    <dgm:cxn modelId="{D2AD1811-DE99-490D-811D-8CE90AC24008}" type="presParOf" srcId="{1D43761A-B425-47C5-AC7E-20C7919E203F}" destId="{4BE3D311-BFFB-43BE-879A-30A37F6B5868}" srcOrd="0" destOrd="0" presId="urn:microsoft.com/office/officeart/2005/8/layout/process4"/>
    <dgm:cxn modelId="{3D2DC08A-0DDF-43DA-B24C-0B35F049FC99}" type="presParOf" srcId="{D89BF9CF-54A3-4E6C-956D-2C34ED04BD95}" destId="{2EB181FF-80E7-4D10-B3E9-398CF4C5DF6E}" srcOrd="1" destOrd="0" presId="urn:microsoft.com/office/officeart/2005/8/layout/process4"/>
    <dgm:cxn modelId="{5E955E67-5260-4BEC-89C0-8F1E52CF5E8B}" type="presParOf" srcId="{D89BF9CF-54A3-4E6C-956D-2C34ED04BD95}" destId="{B0E1F231-6944-4950-B30F-3B8D40DBF680}" srcOrd="2" destOrd="0" presId="urn:microsoft.com/office/officeart/2005/8/layout/process4"/>
    <dgm:cxn modelId="{D26D5FEB-AE4B-4757-B88B-88505D972423}" type="presParOf" srcId="{B0E1F231-6944-4950-B30F-3B8D40DBF680}" destId="{6425C714-BFB9-40DD-A84A-51FDA333345C}" srcOrd="0" destOrd="0" presId="urn:microsoft.com/office/officeart/2005/8/layout/process4"/>
    <dgm:cxn modelId="{16F1849D-F5F9-4D2B-A664-A2DFF4B60009}" type="presParOf" srcId="{D89BF9CF-54A3-4E6C-956D-2C34ED04BD95}" destId="{7DC12F21-81BC-4F46-9C01-4AC4D19BE9DA}" srcOrd="3" destOrd="0" presId="urn:microsoft.com/office/officeart/2005/8/layout/process4"/>
    <dgm:cxn modelId="{34262BF4-5C72-49C3-ABEE-D22280713306}" type="presParOf" srcId="{D89BF9CF-54A3-4E6C-956D-2C34ED04BD95}" destId="{E7A85356-4891-461C-9871-10758B2BAE27}" srcOrd="4" destOrd="0" presId="urn:microsoft.com/office/officeart/2005/8/layout/process4"/>
    <dgm:cxn modelId="{4740A09E-4D9F-4933-9351-69C7FE9EC9A4}" type="presParOf" srcId="{E7A85356-4891-461C-9871-10758B2BAE27}" destId="{B7C95A8F-17D6-4FA8-AECE-2E331DA3D6BD}" srcOrd="0" destOrd="0" presId="urn:microsoft.com/office/officeart/2005/8/layout/process4"/>
    <dgm:cxn modelId="{7A71780B-6240-4E08-A1D6-78B8E7275FD6}" type="presParOf" srcId="{D89BF9CF-54A3-4E6C-956D-2C34ED04BD95}" destId="{A0581F34-944A-4B32-A537-3422C1187FE6}" srcOrd="5" destOrd="0" presId="urn:microsoft.com/office/officeart/2005/8/layout/process4"/>
    <dgm:cxn modelId="{09A96303-5C6B-4380-AC3A-8940822F1804}" type="presParOf" srcId="{D89BF9CF-54A3-4E6C-956D-2C34ED04BD95}" destId="{5328271D-2EBE-425A-AB7F-5F6B4A1A8A48}" srcOrd="6" destOrd="0" presId="urn:microsoft.com/office/officeart/2005/8/layout/process4"/>
    <dgm:cxn modelId="{43F247DC-A28E-4D1E-A77C-9BC086543ED3}" type="presParOf" srcId="{5328271D-2EBE-425A-AB7F-5F6B4A1A8A48}" destId="{D1290DEC-160F-43E1-A50E-A3EAC931687F}" srcOrd="0" destOrd="0" presId="urn:microsoft.com/office/officeart/2005/8/layout/process4"/>
    <dgm:cxn modelId="{08DB366B-3E69-4487-AC12-FA19B1D01577}" type="presParOf" srcId="{D89BF9CF-54A3-4E6C-956D-2C34ED04BD95}" destId="{FD9A6B9A-1DC5-47B1-8358-0C1A38981532}" srcOrd="7" destOrd="0" presId="urn:microsoft.com/office/officeart/2005/8/layout/process4"/>
    <dgm:cxn modelId="{C9ED0F51-C0DE-467F-8356-E9A06604C03E}" type="presParOf" srcId="{D89BF9CF-54A3-4E6C-956D-2C34ED04BD95}" destId="{54873651-5005-486E-8A2C-DDBC48624D9D}" srcOrd="8" destOrd="0" presId="urn:microsoft.com/office/officeart/2005/8/layout/process4"/>
    <dgm:cxn modelId="{CA8C62D9-8F04-4062-8B25-D72660D66EA7}" type="presParOf" srcId="{54873651-5005-486E-8A2C-DDBC48624D9D}" destId="{25ABDB97-1476-4F80-BF89-0E8BBDAEDECD}" srcOrd="0" destOrd="0" presId="urn:microsoft.com/office/officeart/2005/8/layout/process4"/>
    <dgm:cxn modelId="{D3820A02-379E-4EB0-BBF8-1DF73C05DC73}" type="presParOf" srcId="{D89BF9CF-54A3-4E6C-956D-2C34ED04BD95}" destId="{C5102A2D-7B3A-4917-8E21-89B455D3E71A}" srcOrd="9" destOrd="0" presId="urn:microsoft.com/office/officeart/2005/8/layout/process4"/>
    <dgm:cxn modelId="{2C3A3545-2A8D-4B42-BD74-375BB82C9408}" type="presParOf" srcId="{D89BF9CF-54A3-4E6C-956D-2C34ED04BD95}" destId="{9F0CDC61-20F8-49EB-8348-6B78824B6DB9}" srcOrd="10" destOrd="0" presId="urn:microsoft.com/office/officeart/2005/8/layout/process4"/>
    <dgm:cxn modelId="{A4390178-7A90-4F74-935D-09A3B45D4457}" type="presParOf" srcId="{9F0CDC61-20F8-49EB-8348-6B78824B6DB9}" destId="{B5624FAE-79A0-4939-AAE0-0F5E21FC7B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7E4429-CD84-4707-A34A-29E6ADB02ECF}"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it-IT"/>
        </a:p>
      </dgm:t>
    </dgm:pt>
    <dgm:pt modelId="{2F9D13FC-C289-470B-9E2F-01235C1DFE49}">
      <dgm:prSet custT="1"/>
      <dgm:spPr/>
      <dgm:t>
        <a:bodyPr/>
        <a:lstStyle/>
        <a:p>
          <a:r>
            <a:rPr lang="en-US" sz="3200" b="1" dirty="0"/>
            <a:t>Public nature </a:t>
          </a:r>
          <a:r>
            <a:rPr lang="en-US" sz="3200" dirty="0"/>
            <a:t>of both the resources made available and of the bodies that are politically responsible for providing reception - Ministry of the Interior and local authorities according to the multilevel governance approach</a:t>
          </a:r>
          <a:endParaRPr lang="it-IT" sz="3200" dirty="0"/>
        </a:p>
      </dgm:t>
    </dgm:pt>
    <dgm:pt modelId="{58857C39-AC31-4153-A3BB-8C1DBB37AEA8}" type="parTrans" cxnId="{C12E7D0B-8301-4018-85A2-7ABF24A4E346}">
      <dgm:prSet/>
      <dgm:spPr/>
      <dgm:t>
        <a:bodyPr/>
        <a:lstStyle/>
        <a:p>
          <a:endParaRPr lang="it-IT"/>
        </a:p>
      </dgm:t>
    </dgm:pt>
    <dgm:pt modelId="{AC32AE59-F0D5-48C1-8992-08067763D6E0}" type="sibTrans" cxnId="{C12E7D0B-8301-4018-85A2-7ABF24A4E346}">
      <dgm:prSet/>
      <dgm:spPr/>
      <dgm:t>
        <a:bodyPr/>
        <a:lstStyle/>
        <a:p>
          <a:endParaRPr lang="it-IT"/>
        </a:p>
      </dgm:t>
    </dgm:pt>
    <dgm:pt modelId="{3C36C2EA-A4D7-4EDB-A871-84DA1E4E9564}" type="pres">
      <dgm:prSet presAssocID="{457E4429-CD84-4707-A34A-29E6ADB02ECF}" presName="outerComposite" presStyleCnt="0">
        <dgm:presLayoutVars>
          <dgm:chMax val="5"/>
          <dgm:dir/>
          <dgm:resizeHandles val="exact"/>
        </dgm:presLayoutVars>
      </dgm:prSet>
      <dgm:spPr/>
      <dgm:t>
        <a:bodyPr/>
        <a:lstStyle/>
        <a:p>
          <a:endParaRPr lang="en-GB"/>
        </a:p>
      </dgm:t>
    </dgm:pt>
    <dgm:pt modelId="{B5445A14-A6BF-4686-8E1B-0A87C7CEBF95}" type="pres">
      <dgm:prSet presAssocID="{457E4429-CD84-4707-A34A-29E6ADB02ECF}" presName="dummyMaxCanvas" presStyleCnt="0">
        <dgm:presLayoutVars/>
      </dgm:prSet>
      <dgm:spPr/>
    </dgm:pt>
    <dgm:pt modelId="{B92D653A-9EF4-40C2-8D06-9EED5671CB90}" type="pres">
      <dgm:prSet presAssocID="{457E4429-CD84-4707-A34A-29E6ADB02ECF}" presName="OneNode_1" presStyleLbl="node1" presStyleIdx="0" presStyleCnt="1" custScaleY="143082">
        <dgm:presLayoutVars>
          <dgm:bulletEnabled val="1"/>
        </dgm:presLayoutVars>
      </dgm:prSet>
      <dgm:spPr/>
      <dgm:t>
        <a:bodyPr/>
        <a:lstStyle/>
        <a:p>
          <a:endParaRPr lang="en-GB"/>
        </a:p>
      </dgm:t>
    </dgm:pt>
  </dgm:ptLst>
  <dgm:cxnLst>
    <dgm:cxn modelId="{1A173C96-E7C4-4F26-93D4-A9AD0742AEFB}" type="presOf" srcId="{2F9D13FC-C289-470B-9E2F-01235C1DFE49}" destId="{B92D653A-9EF4-40C2-8D06-9EED5671CB90}" srcOrd="0" destOrd="0" presId="urn:microsoft.com/office/officeart/2005/8/layout/vProcess5"/>
    <dgm:cxn modelId="{C12E7D0B-8301-4018-85A2-7ABF24A4E346}" srcId="{457E4429-CD84-4707-A34A-29E6ADB02ECF}" destId="{2F9D13FC-C289-470B-9E2F-01235C1DFE49}" srcOrd="0" destOrd="0" parTransId="{58857C39-AC31-4153-A3BB-8C1DBB37AEA8}" sibTransId="{AC32AE59-F0D5-48C1-8992-08067763D6E0}"/>
    <dgm:cxn modelId="{DBD7295F-9C79-436F-A5C9-213C098651D6}" type="presOf" srcId="{457E4429-CD84-4707-A34A-29E6ADB02ECF}" destId="{3C36C2EA-A4D7-4EDB-A871-84DA1E4E9564}" srcOrd="0" destOrd="0" presId="urn:microsoft.com/office/officeart/2005/8/layout/vProcess5"/>
    <dgm:cxn modelId="{03110764-8028-4E38-9881-EF76991B7A24}" type="presParOf" srcId="{3C36C2EA-A4D7-4EDB-A871-84DA1E4E9564}" destId="{B5445A14-A6BF-4686-8E1B-0A87C7CEBF95}" srcOrd="0" destOrd="0" presId="urn:microsoft.com/office/officeart/2005/8/layout/vProcess5"/>
    <dgm:cxn modelId="{3FEB425D-3419-48FC-848F-126242CD9FE9}" type="presParOf" srcId="{3C36C2EA-A4D7-4EDB-A871-84DA1E4E9564}" destId="{B92D653A-9EF4-40C2-8D06-9EED5671CB9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7E4429-CD84-4707-A34A-29E6ADB02ECF}"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it-IT"/>
        </a:p>
      </dgm:t>
    </dgm:pt>
    <dgm:pt modelId="{2F9D13FC-C289-470B-9E2F-01235C1DFE49}">
      <dgm:prSet custT="1"/>
      <dgm:spPr/>
      <dgm:t>
        <a:bodyPr/>
        <a:lstStyle/>
        <a:p>
          <a:r>
            <a:rPr lang="en-US" sz="3200" b="1" dirty="0"/>
            <a:t>Synergies, </a:t>
          </a:r>
          <a:r>
            <a:rPr lang="en-US" sz="3200" b="0" dirty="0"/>
            <a:t>started on the territory with the “managing bodies”, third sector players – associations. NGOs, cooperatives – that offer an instrumental contribution to the </a:t>
          </a:r>
          <a:r>
            <a:rPr lang="it-IT" sz="3200" b="0" dirty="0" err="1"/>
            <a:t>implementation</a:t>
          </a:r>
          <a:r>
            <a:rPr lang="it-IT" sz="3200" b="0" dirty="0"/>
            <a:t> </a:t>
          </a:r>
          <a:r>
            <a:rPr lang="it-IT" sz="3200" b="0" dirty="0" err="1"/>
            <a:t>of</a:t>
          </a:r>
          <a:r>
            <a:rPr lang="it-IT" sz="3200" b="0" dirty="0"/>
            <a:t> the </a:t>
          </a:r>
          <a:r>
            <a:rPr lang="it-IT" sz="3200" b="0" dirty="0" err="1"/>
            <a:t>interventions</a:t>
          </a:r>
          <a:endParaRPr lang="it-IT" sz="3200" b="0" dirty="0"/>
        </a:p>
      </dgm:t>
    </dgm:pt>
    <dgm:pt modelId="{58857C39-AC31-4153-A3BB-8C1DBB37AEA8}" type="parTrans" cxnId="{C12E7D0B-8301-4018-85A2-7ABF24A4E346}">
      <dgm:prSet/>
      <dgm:spPr/>
      <dgm:t>
        <a:bodyPr/>
        <a:lstStyle/>
        <a:p>
          <a:endParaRPr lang="it-IT"/>
        </a:p>
      </dgm:t>
    </dgm:pt>
    <dgm:pt modelId="{AC32AE59-F0D5-48C1-8992-08067763D6E0}" type="sibTrans" cxnId="{C12E7D0B-8301-4018-85A2-7ABF24A4E346}">
      <dgm:prSet/>
      <dgm:spPr/>
      <dgm:t>
        <a:bodyPr/>
        <a:lstStyle/>
        <a:p>
          <a:endParaRPr lang="it-IT"/>
        </a:p>
      </dgm:t>
    </dgm:pt>
    <dgm:pt modelId="{3C36C2EA-A4D7-4EDB-A871-84DA1E4E9564}" type="pres">
      <dgm:prSet presAssocID="{457E4429-CD84-4707-A34A-29E6ADB02ECF}" presName="outerComposite" presStyleCnt="0">
        <dgm:presLayoutVars>
          <dgm:chMax val="5"/>
          <dgm:dir/>
          <dgm:resizeHandles val="exact"/>
        </dgm:presLayoutVars>
      </dgm:prSet>
      <dgm:spPr/>
      <dgm:t>
        <a:bodyPr/>
        <a:lstStyle/>
        <a:p>
          <a:endParaRPr lang="en-GB"/>
        </a:p>
      </dgm:t>
    </dgm:pt>
    <dgm:pt modelId="{B5445A14-A6BF-4686-8E1B-0A87C7CEBF95}" type="pres">
      <dgm:prSet presAssocID="{457E4429-CD84-4707-A34A-29E6ADB02ECF}" presName="dummyMaxCanvas" presStyleCnt="0">
        <dgm:presLayoutVars/>
      </dgm:prSet>
      <dgm:spPr/>
    </dgm:pt>
    <dgm:pt modelId="{B92D653A-9EF4-40C2-8D06-9EED5671CB90}" type="pres">
      <dgm:prSet presAssocID="{457E4429-CD84-4707-A34A-29E6ADB02ECF}" presName="OneNode_1" presStyleLbl="node1" presStyleIdx="0" presStyleCnt="1" custScaleY="143082">
        <dgm:presLayoutVars>
          <dgm:bulletEnabled val="1"/>
        </dgm:presLayoutVars>
      </dgm:prSet>
      <dgm:spPr/>
      <dgm:t>
        <a:bodyPr/>
        <a:lstStyle/>
        <a:p>
          <a:endParaRPr lang="en-GB"/>
        </a:p>
      </dgm:t>
    </dgm:pt>
  </dgm:ptLst>
  <dgm:cxnLst>
    <dgm:cxn modelId="{63AE832E-4258-416E-B15B-C2872FDEF28C}" type="presOf" srcId="{457E4429-CD84-4707-A34A-29E6ADB02ECF}" destId="{3C36C2EA-A4D7-4EDB-A871-84DA1E4E9564}" srcOrd="0" destOrd="0" presId="urn:microsoft.com/office/officeart/2005/8/layout/vProcess5"/>
    <dgm:cxn modelId="{C12E7D0B-8301-4018-85A2-7ABF24A4E346}" srcId="{457E4429-CD84-4707-A34A-29E6ADB02ECF}" destId="{2F9D13FC-C289-470B-9E2F-01235C1DFE49}" srcOrd="0" destOrd="0" parTransId="{58857C39-AC31-4153-A3BB-8C1DBB37AEA8}" sibTransId="{AC32AE59-F0D5-48C1-8992-08067763D6E0}"/>
    <dgm:cxn modelId="{9F7C1EEB-5B67-4536-95D9-54CFBBE23C81}" type="presOf" srcId="{2F9D13FC-C289-470B-9E2F-01235C1DFE49}" destId="{B92D653A-9EF4-40C2-8D06-9EED5671CB90}" srcOrd="0" destOrd="0" presId="urn:microsoft.com/office/officeart/2005/8/layout/vProcess5"/>
    <dgm:cxn modelId="{0D42E9D2-76DA-4390-B532-6C32CE9E1821}" type="presParOf" srcId="{3C36C2EA-A4D7-4EDB-A871-84DA1E4E9564}" destId="{B5445A14-A6BF-4686-8E1B-0A87C7CEBF95}" srcOrd="0" destOrd="0" presId="urn:microsoft.com/office/officeart/2005/8/layout/vProcess5"/>
    <dgm:cxn modelId="{E71BA016-FB31-49A2-A407-D69B1000205C}" type="presParOf" srcId="{3C36C2EA-A4D7-4EDB-A871-84DA1E4E9564}" destId="{B92D653A-9EF4-40C2-8D06-9EED5671CB9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7E4429-CD84-4707-A34A-29E6ADB02ECF}"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it-IT"/>
        </a:p>
      </dgm:t>
    </dgm:pt>
    <dgm:pt modelId="{2F9D13FC-C289-470B-9E2F-01235C1DFE49}">
      <dgm:prSet custT="1"/>
      <dgm:spPr/>
      <dgm:t>
        <a:bodyPr/>
        <a:lstStyle/>
        <a:p>
          <a:r>
            <a:rPr lang="it-IT" sz="3200" b="1" dirty="0" err="1"/>
            <a:t>Decentralization</a:t>
          </a:r>
          <a:r>
            <a:rPr lang="it-IT" sz="3200" b="1" dirty="0"/>
            <a:t> </a:t>
          </a:r>
          <a:r>
            <a:rPr lang="en-US" sz="3200" b="0" dirty="0"/>
            <a:t>of “integrated reception” actions, carried out across the national territory with a presence in all the Regions (except for Valle d’Aosta)</a:t>
          </a:r>
          <a:endParaRPr lang="it-IT" sz="3200" b="0" dirty="0"/>
        </a:p>
      </dgm:t>
    </dgm:pt>
    <dgm:pt modelId="{58857C39-AC31-4153-A3BB-8C1DBB37AEA8}" type="parTrans" cxnId="{C12E7D0B-8301-4018-85A2-7ABF24A4E346}">
      <dgm:prSet/>
      <dgm:spPr/>
      <dgm:t>
        <a:bodyPr/>
        <a:lstStyle/>
        <a:p>
          <a:endParaRPr lang="it-IT"/>
        </a:p>
      </dgm:t>
    </dgm:pt>
    <dgm:pt modelId="{AC32AE59-F0D5-48C1-8992-08067763D6E0}" type="sibTrans" cxnId="{C12E7D0B-8301-4018-85A2-7ABF24A4E346}">
      <dgm:prSet/>
      <dgm:spPr/>
      <dgm:t>
        <a:bodyPr/>
        <a:lstStyle/>
        <a:p>
          <a:endParaRPr lang="it-IT"/>
        </a:p>
      </dgm:t>
    </dgm:pt>
    <dgm:pt modelId="{3C36C2EA-A4D7-4EDB-A871-84DA1E4E9564}" type="pres">
      <dgm:prSet presAssocID="{457E4429-CD84-4707-A34A-29E6ADB02ECF}" presName="outerComposite" presStyleCnt="0">
        <dgm:presLayoutVars>
          <dgm:chMax val="5"/>
          <dgm:dir/>
          <dgm:resizeHandles val="exact"/>
        </dgm:presLayoutVars>
      </dgm:prSet>
      <dgm:spPr/>
      <dgm:t>
        <a:bodyPr/>
        <a:lstStyle/>
        <a:p>
          <a:endParaRPr lang="en-GB"/>
        </a:p>
      </dgm:t>
    </dgm:pt>
    <dgm:pt modelId="{B5445A14-A6BF-4686-8E1B-0A87C7CEBF95}" type="pres">
      <dgm:prSet presAssocID="{457E4429-CD84-4707-A34A-29E6ADB02ECF}" presName="dummyMaxCanvas" presStyleCnt="0">
        <dgm:presLayoutVars/>
      </dgm:prSet>
      <dgm:spPr/>
    </dgm:pt>
    <dgm:pt modelId="{B92D653A-9EF4-40C2-8D06-9EED5671CB90}" type="pres">
      <dgm:prSet presAssocID="{457E4429-CD84-4707-A34A-29E6ADB02ECF}" presName="OneNode_1" presStyleLbl="node1" presStyleIdx="0" presStyleCnt="1" custScaleY="143082">
        <dgm:presLayoutVars>
          <dgm:bulletEnabled val="1"/>
        </dgm:presLayoutVars>
      </dgm:prSet>
      <dgm:spPr/>
      <dgm:t>
        <a:bodyPr/>
        <a:lstStyle/>
        <a:p>
          <a:endParaRPr lang="en-GB"/>
        </a:p>
      </dgm:t>
    </dgm:pt>
  </dgm:ptLst>
  <dgm:cxnLst>
    <dgm:cxn modelId="{6F0A2A8E-0BF5-4C5C-BBB8-D1E3F2F24B99}" type="presOf" srcId="{457E4429-CD84-4707-A34A-29E6ADB02ECF}" destId="{3C36C2EA-A4D7-4EDB-A871-84DA1E4E9564}" srcOrd="0" destOrd="0" presId="urn:microsoft.com/office/officeart/2005/8/layout/vProcess5"/>
    <dgm:cxn modelId="{C12E7D0B-8301-4018-85A2-7ABF24A4E346}" srcId="{457E4429-CD84-4707-A34A-29E6ADB02ECF}" destId="{2F9D13FC-C289-470B-9E2F-01235C1DFE49}" srcOrd="0" destOrd="0" parTransId="{58857C39-AC31-4153-A3BB-8C1DBB37AEA8}" sibTransId="{AC32AE59-F0D5-48C1-8992-08067763D6E0}"/>
    <dgm:cxn modelId="{6E707651-F4BE-427D-9D71-722442E96585}" type="presOf" srcId="{2F9D13FC-C289-470B-9E2F-01235C1DFE49}" destId="{B92D653A-9EF4-40C2-8D06-9EED5671CB90}" srcOrd="0" destOrd="0" presId="urn:microsoft.com/office/officeart/2005/8/layout/vProcess5"/>
    <dgm:cxn modelId="{4C468968-8855-4340-A37F-84B114062FA1}" type="presParOf" srcId="{3C36C2EA-A4D7-4EDB-A871-84DA1E4E9564}" destId="{B5445A14-A6BF-4686-8E1B-0A87C7CEBF95}" srcOrd="0" destOrd="0" presId="urn:microsoft.com/office/officeart/2005/8/layout/vProcess5"/>
    <dgm:cxn modelId="{FA9C95F6-4BBD-434F-AF5E-0545107392B1}" type="presParOf" srcId="{3C36C2EA-A4D7-4EDB-A871-84DA1E4E9564}" destId="{B92D653A-9EF4-40C2-8D06-9EED5671CB9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7E4429-CD84-4707-A34A-29E6ADB02ECF}"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it-IT"/>
        </a:p>
      </dgm:t>
    </dgm:pt>
    <dgm:pt modelId="{2F9D13FC-C289-470B-9E2F-01235C1DFE49}">
      <dgm:prSet custT="1"/>
      <dgm:spPr/>
      <dgm:t>
        <a:bodyPr/>
        <a:lstStyle/>
        <a:p>
          <a:r>
            <a:rPr lang="it-IT" sz="3200" b="1" dirty="0" err="1"/>
            <a:t>Local</a:t>
          </a:r>
          <a:r>
            <a:rPr lang="it-IT" sz="3200" b="1" dirty="0"/>
            <a:t> </a:t>
          </a:r>
          <a:r>
            <a:rPr lang="it-IT" sz="3200" b="1" dirty="0" err="1"/>
            <a:t>networks</a:t>
          </a:r>
          <a:r>
            <a:rPr lang="it-IT" sz="3200" b="1" dirty="0"/>
            <a:t> </a:t>
          </a:r>
          <a:r>
            <a:rPr lang="en-US" sz="3200" b="1" dirty="0"/>
            <a:t>– </a:t>
          </a:r>
          <a:r>
            <a:rPr lang="en-US" sz="3200" b="0" dirty="0"/>
            <a:t>stable, solid, interactive – promoted and developed with the involvement of all players and special interlocutors for the success of the reception, protection and </a:t>
          </a:r>
          <a:r>
            <a:rPr lang="it-IT" sz="3200" b="0" dirty="0"/>
            <a:t>social </a:t>
          </a:r>
          <a:r>
            <a:rPr lang="it-IT" sz="3200" b="0" dirty="0" err="1"/>
            <a:t>inclusion</a:t>
          </a:r>
          <a:r>
            <a:rPr lang="it-IT" sz="3200" b="0" dirty="0"/>
            <a:t> </a:t>
          </a:r>
          <a:r>
            <a:rPr lang="it-IT" sz="3200" b="0" dirty="0" err="1"/>
            <a:t>measures</a:t>
          </a:r>
          <a:r>
            <a:rPr lang="it-IT" sz="3200" b="0" dirty="0"/>
            <a:t> </a:t>
          </a:r>
          <a:r>
            <a:rPr lang="it-IT" sz="3200" b="0" dirty="0" err="1"/>
            <a:t>adopted</a:t>
          </a:r>
          <a:endParaRPr lang="it-IT" sz="3200" b="0" dirty="0"/>
        </a:p>
      </dgm:t>
    </dgm:pt>
    <dgm:pt modelId="{58857C39-AC31-4153-A3BB-8C1DBB37AEA8}" type="parTrans" cxnId="{C12E7D0B-8301-4018-85A2-7ABF24A4E346}">
      <dgm:prSet/>
      <dgm:spPr/>
      <dgm:t>
        <a:bodyPr/>
        <a:lstStyle/>
        <a:p>
          <a:endParaRPr lang="it-IT"/>
        </a:p>
      </dgm:t>
    </dgm:pt>
    <dgm:pt modelId="{AC32AE59-F0D5-48C1-8992-08067763D6E0}" type="sibTrans" cxnId="{C12E7D0B-8301-4018-85A2-7ABF24A4E346}">
      <dgm:prSet/>
      <dgm:spPr/>
      <dgm:t>
        <a:bodyPr/>
        <a:lstStyle/>
        <a:p>
          <a:endParaRPr lang="it-IT"/>
        </a:p>
      </dgm:t>
    </dgm:pt>
    <dgm:pt modelId="{3C36C2EA-A4D7-4EDB-A871-84DA1E4E9564}" type="pres">
      <dgm:prSet presAssocID="{457E4429-CD84-4707-A34A-29E6ADB02ECF}" presName="outerComposite" presStyleCnt="0">
        <dgm:presLayoutVars>
          <dgm:chMax val="5"/>
          <dgm:dir/>
          <dgm:resizeHandles val="exact"/>
        </dgm:presLayoutVars>
      </dgm:prSet>
      <dgm:spPr/>
      <dgm:t>
        <a:bodyPr/>
        <a:lstStyle/>
        <a:p>
          <a:endParaRPr lang="en-GB"/>
        </a:p>
      </dgm:t>
    </dgm:pt>
    <dgm:pt modelId="{B5445A14-A6BF-4686-8E1B-0A87C7CEBF95}" type="pres">
      <dgm:prSet presAssocID="{457E4429-CD84-4707-A34A-29E6ADB02ECF}" presName="dummyMaxCanvas" presStyleCnt="0">
        <dgm:presLayoutVars/>
      </dgm:prSet>
      <dgm:spPr/>
    </dgm:pt>
    <dgm:pt modelId="{B92D653A-9EF4-40C2-8D06-9EED5671CB90}" type="pres">
      <dgm:prSet presAssocID="{457E4429-CD84-4707-A34A-29E6ADB02ECF}" presName="OneNode_1" presStyleLbl="node1" presStyleIdx="0" presStyleCnt="1" custScaleY="143082">
        <dgm:presLayoutVars>
          <dgm:bulletEnabled val="1"/>
        </dgm:presLayoutVars>
      </dgm:prSet>
      <dgm:spPr/>
      <dgm:t>
        <a:bodyPr/>
        <a:lstStyle/>
        <a:p>
          <a:endParaRPr lang="en-GB"/>
        </a:p>
      </dgm:t>
    </dgm:pt>
  </dgm:ptLst>
  <dgm:cxnLst>
    <dgm:cxn modelId="{F3533EFD-EB5B-4EFC-BF1F-DA6BFC1181E5}" type="presOf" srcId="{457E4429-CD84-4707-A34A-29E6ADB02ECF}" destId="{3C36C2EA-A4D7-4EDB-A871-84DA1E4E9564}" srcOrd="0" destOrd="0" presId="urn:microsoft.com/office/officeart/2005/8/layout/vProcess5"/>
    <dgm:cxn modelId="{C12E7D0B-8301-4018-85A2-7ABF24A4E346}" srcId="{457E4429-CD84-4707-A34A-29E6ADB02ECF}" destId="{2F9D13FC-C289-470B-9E2F-01235C1DFE49}" srcOrd="0" destOrd="0" parTransId="{58857C39-AC31-4153-A3BB-8C1DBB37AEA8}" sibTransId="{AC32AE59-F0D5-48C1-8992-08067763D6E0}"/>
    <dgm:cxn modelId="{387E9E5E-0F5F-47E3-B6E0-FD05F11AD769}" type="presOf" srcId="{2F9D13FC-C289-470B-9E2F-01235C1DFE49}" destId="{B92D653A-9EF4-40C2-8D06-9EED5671CB90}" srcOrd="0" destOrd="0" presId="urn:microsoft.com/office/officeart/2005/8/layout/vProcess5"/>
    <dgm:cxn modelId="{410F9587-997B-468E-82A7-CA0CFEC859A8}" type="presParOf" srcId="{3C36C2EA-A4D7-4EDB-A871-84DA1E4E9564}" destId="{B5445A14-A6BF-4686-8E1B-0A87C7CEBF95}" srcOrd="0" destOrd="0" presId="urn:microsoft.com/office/officeart/2005/8/layout/vProcess5"/>
    <dgm:cxn modelId="{D64EA98A-1B14-4DF1-9636-B7AA68E8350D}" type="presParOf" srcId="{3C36C2EA-A4D7-4EDB-A871-84DA1E4E9564}" destId="{B92D653A-9EF4-40C2-8D06-9EED5671CB9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7E4429-CD84-4707-A34A-29E6ADB02ECF}"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it-IT"/>
        </a:p>
      </dgm:t>
    </dgm:pt>
    <dgm:pt modelId="{2F9D13FC-C289-470B-9E2F-01235C1DFE49}">
      <dgm:prSet custT="1"/>
      <dgm:spPr/>
      <dgm:t>
        <a:bodyPr/>
        <a:lstStyle/>
        <a:p>
          <a:r>
            <a:rPr lang="it-IT" sz="3200" b="1" dirty="0" err="1"/>
            <a:t>Specific</a:t>
          </a:r>
          <a:r>
            <a:rPr lang="it-IT" sz="3200" b="1" dirty="0"/>
            <a:t> </a:t>
          </a:r>
          <a:r>
            <a:rPr lang="it-IT" sz="3200" b="1" dirty="0" err="1"/>
            <a:t>skills</a:t>
          </a:r>
          <a:r>
            <a:rPr lang="it-IT" sz="3200" b="1" dirty="0"/>
            <a:t> </a:t>
          </a:r>
          <a:r>
            <a:rPr lang="en-US" sz="3200" b="0" dirty="0"/>
            <a:t>of operators, strengthened over the years by in-the-field experience, by training and updating, ensured also at the central level</a:t>
          </a:r>
          <a:endParaRPr lang="it-IT" sz="3200" b="0" dirty="0"/>
        </a:p>
      </dgm:t>
    </dgm:pt>
    <dgm:pt modelId="{58857C39-AC31-4153-A3BB-8C1DBB37AEA8}" type="parTrans" cxnId="{C12E7D0B-8301-4018-85A2-7ABF24A4E346}">
      <dgm:prSet/>
      <dgm:spPr/>
      <dgm:t>
        <a:bodyPr/>
        <a:lstStyle/>
        <a:p>
          <a:endParaRPr lang="it-IT"/>
        </a:p>
      </dgm:t>
    </dgm:pt>
    <dgm:pt modelId="{AC32AE59-F0D5-48C1-8992-08067763D6E0}" type="sibTrans" cxnId="{C12E7D0B-8301-4018-85A2-7ABF24A4E346}">
      <dgm:prSet/>
      <dgm:spPr/>
      <dgm:t>
        <a:bodyPr/>
        <a:lstStyle/>
        <a:p>
          <a:endParaRPr lang="it-IT"/>
        </a:p>
      </dgm:t>
    </dgm:pt>
    <dgm:pt modelId="{3C36C2EA-A4D7-4EDB-A871-84DA1E4E9564}" type="pres">
      <dgm:prSet presAssocID="{457E4429-CD84-4707-A34A-29E6ADB02ECF}" presName="outerComposite" presStyleCnt="0">
        <dgm:presLayoutVars>
          <dgm:chMax val="5"/>
          <dgm:dir/>
          <dgm:resizeHandles val="exact"/>
        </dgm:presLayoutVars>
      </dgm:prSet>
      <dgm:spPr/>
      <dgm:t>
        <a:bodyPr/>
        <a:lstStyle/>
        <a:p>
          <a:endParaRPr lang="en-GB"/>
        </a:p>
      </dgm:t>
    </dgm:pt>
    <dgm:pt modelId="{B5445A14-A6BF-4686-8E1B-0A87C7CEBF95}" type="pres">
      <dgm:prSet presAssocID="{457E4429-CD84-4707-A34A-29E6ADB02ECF}" presName="dummyMaxCanvas" presStyleCnt="0">
        <dgm:presLayoutVars/>
      </dgm:prSet>
      <dgm:spPr/>
    </dgm:pt>
    <dgm:pt modelId="{B92D653A-9EF4-40C2-8D06-9EED5671CB90}" type="pres">
      <dgm:prSet presAssocID="{457E4429-CD84-4707-A34A-29E6ADB02ECF}" presName="OneNode_1" presStyleLbl="node1" presStyleIdx="0" presStyleCnt="1" custScaleY="143082">
        <dgm:presLayoutVars>
          <dgm:bulletEnabled val="1"/>
        </dgm:presLayoutVars>
      </dgm:prSet>
      <dgm:spPr/>
      <dgm:t>
        <a:bodyPr/>
        <a:lstStyle/>
        <a:p>
          <a:endParaRPr lang="en-GB"/>
        </a:p>
      </dgm:t>
    </dgm:pt>
  </dgm:ptLst>
  <dgm:cxnLst>
    <dgm:cxn modelId="{223A1E60-90B1-4B14-9CE3-CCDEF3677D64}" type="presOf" srcId="{2F9D13FC-C289-470B-9E2F-01235C1DFE49}" destId="{B92D653A-9EF4-40C2-8D06-9EED5671CB90}" srcOrd="0" destOrd="0" presId="urn:microsoft.com/office/officeart/2005/8/layout/vProcess5"/>
    <dgm:cxn modelId="{64CCE85D-76B5-4940-AAE5-A0E47534454F}" type="presOf" srcId="{457E4429-CD84-4707-A34A-29E6ADB02ECF}" destId="{3C36C2EA-A4D7-4EDB-A871-84DA1E4E9564}" srcOrd="0" destOrd="0" presId="urn:microsoft.com/office/officeart/2005/8/layout/vProcess5"/>
    <dgm:cxn modelId="{C12E7D0B-8301-4018-85A2-7ABF24A4E346}" srcId="{457E4429-CD84-4707-A34A-29E6ADB02ECF}" destId="{2F9D13FC-C289-470B-9E2F-01235C1DFE49}" srcOrd="0" destOrd="0" parTransId="{58857C39-AC31-4153-A3BB-8C1DBB37AEA8}" sibTransId="{AC32AE59-F0D5-48C1-8992-08067763D6E0}"/>
    <dgm:cxn modelId="{F58F1F13-AA4E-4CCC-9DAD-CBED058271B7}" type="presParOf" srcId="{3C36C2EA-A4D7-4EDB-A871-84DA1E4E9564}" destId="{B5445A14-A6BF-4686-8E1B-0A87C7CEBF95}" srcOrd="0" destOrd="0" presId="urn:microsoft.com/office/officeart/2005/8/layout/vProcess5"/>
    <dgm:cxn modelId="{0ED186B0-5777-4B0B-BEA0-C5684AEFC40F}" type="presParOf" srcId="{3C36C2EA-A4D7-4EDB-A871-84DA1E4E9564}" destId="{B92D653A-9EF4-40C2-8D06-9EED5671CB9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7E4429-CD84-4707-A34A-29E6ADB02ECF}"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it-IT"/>
        </a:p>
      </dgm:t>
    </dgm:pt>
    <dgm:pt modelId="{2F9D13FC-C289-470B-9E2F-01235C1DFE49}">
      <dgm:prSet custT="1"/>
      <dgm:spPr/>
      <dgm:t>
        <a:bodyPr/>
        <a:lstStyle/>
        <a:p>
          <a:r>
            <a:rPr lang="it-IT" sz="3200" b="1" dirty="0" err="1"/>
            <a:t>Voluntary</a:t>
          </a:r>
          <a:r>
            <a:rPr lang="it-IT" sz="3200" b="1" dirty="0"/>
            <a:t> nature </a:t>
          </a:r>
          <a:r>
            <a:rPr lang="en-US" sz="3200" b="0" dirty="0"/>
            <a:t>of the local authorities’ participation in the network of projects for reception, bearing witness to the political engagement by the local administrations in choosing to plan the interventions to be carried out in their territory of competence in </a:t>
          </a:r>
          <a:r>
            <a:rPr lang="en-US" sz="3200" b="0" dirty="0" err="1"/>
            <a:t>favour</a:t>
          </a:r>
          <a:r>
            <a:rPr lang="en-US" sz="3200" b="0" dirty="0"/>
            <a:t> of asylum seekers and refugees</a:t>
          </a:r>
          <a:endParaRPr lang="it-IT" sz="3200" b="0" dirty="0"/>
        </a:p>
      </dgm:t>
    </dgm:pt>
    <dgm:pt modelId="{58857C39-AC31-4153-A3BB-8C1DBB37AEA8}" type="parTrans" cxnId="{C12E7D0B-8301-4018-85A2-7ABF24A4E346}">
      <dgm:prSet/>
      <dgm:spPr/>
      <dgm:t>
        <a:bodyPr/>
        <a:lstStyle/>
        <a:p>
          <a:endParaRPr lang="it-IT"/>
        </a:p>
      </dgm:t>
    </dgm:pt>
    <dgm:pt modelId="{AC32AE59-F0D5-48C1-8992-08067763D6E0}" type="sibTrans" cxnId="{C12E7D0B-8301-4018-85A2-7ABF24A4E346}">
      <dgm:prSet/>
      <dgm:spPr/>
      <dgm:t>
        <a:bodyPr/>
        <a:lstStyle/>
        <a:p>
          <a:endParaRPr lang="it-IT"/>
        </a:p>
      </dgm:t>
    </dgm:pt>
    <dgm:pt modelId="{3C36C2EA-A4D7-4EDB-A871-84DA1E4E9564}" type="pres">
      <dgm:prSet presAssocID="{457E4429-CD84-4707-A34A-29E6ADB02ECF}" presName="outerComposite" presStyleCnt="0">
        <dgm:presLayoutVars>
          <dgm:chMax val="5"/>
          <dgm:dir/>
          <dgm:resizeHandles val="exact"/>
        </dgm:presLayoutVars>
      </dgm:prSet>
      <dgm:spPr/>
      <dgm:t>
        <a:bodyPr/>
        <a:lstStyle/>
        <a:p>
          <a:endParaRPr lang="en-GB"/>
        </a:p>
      </dgm:t>
    </dgm:pt>
    <dgm:pt modelId="{B5445A14-A6BF-4686-8E1B-0A87C7CEBF95}" type="pres">
      <dgm:prSet presAssocID="{457E4429-CD84-4707-A34A-29E6ADB02ECF}" presName="dummyMaxCanvas" presStyleCnt="0">
        <dgm:presLayoutVars/>
      </dgm:prSet>
      <dgm:spPr/>
    </dgm:pt>
    <dgm:pt modelId="{B92D653A-9EF4-40C2-8D06-9EED5671CB90}" type="pres">
      <dgm:prSet presAssocID="{457E4429-CD84-4707-A34A-29E6ADB02ECF}" presName="OneNode_1" presStyleLbl="node1" presStyleIdx="0" presStyleCnt="1" custScaleY="143082">
        <dgm:presLayoutVars>
          <dgm:bulletEnabled val="1"/>
        </dgm:presLayoutVars>
      </dgm:prSet>
      <dgm:spPr/>
      <dgm:t>
        <a:bodyPr/>
        <a:lstStyle/>
        <a:p>
          <a:endParaRPr lang="en-GB"/>
        </a:p>
      </dgm:t>
    </dgm:pt>
  </dgm:ptLst>
  <dgm:cxnLst>
    <dgm:cxn modelId="{1DAD6555-7FF3-4B60-BCBF-690A1BE5D8D7}" type="presOf" srcId="{2F9D13FC-C289-470B-9E2F-01235C1DFE49}" destId="{B92D653A-9EF4-40C2-8D06-9EED5671CB90}" srcOrd="0" destOrd="0" presId="urn:microsoft.com/office/officeart/2005/8/layout/vProcess5"/>
    <dgm:cxn modelId="{486AB06C-7E99-4D05-9062-771F8F012C0D}" type="presOf" srcId="{457E4429-CD84-4707-A34A-29E6ADB02ECF}" destId="{3C36C2EA-A4D7-4EDB-A871-84DA1E4E9564}" srcOrd="0" destOrd="0" presId="urn:microsoft.com/office/officeart/2005/8/layout/vProcess5"/>
    <dgm:cxn modelId="{C12E7D0B-8301-4018-85A2-7ABF24A4E346}" srcId="{457E4429-CD84-4707-A34A-29E6ADB02ECF}" destId="{2F9D13FC-C289-470B-9E2F-01235C1DFE49}" srcOrd="0" destOrd="0" parTransId="{58857C39-AC31-4153-A3BB-8C1DBB37AEA8}" sibTransId="{AC32AE59-F0D5-48C1-8992-08067763D6E0}"/>
    <dgm:cxn modelId="{97D54A65-5A2E-4AD7-B3CE-A792EDF38157}" type="presParOf" srcId="{3C36C2EA-A4D7-4EDB-A871-84DA1E4E9564}" destId="{B5445A14-A6BF-4686-8E1B-0A87C7CEBF95}" srcOrd="0" destOrd="0" presId="urn:microsoft.com/office/officeart/2005/8/layout/vProcess5"/>
    <dgm:cxn modelId="{DD92B9A1-C770-4B68-B3DA-B66DCA42B355}" type="presParOf" srcId="{3C36C2EA-A4D7-4EDB-A871-84DA1E4E9564}" destId="{B92D653A-9EF4-40C2-8D06-9EED5671CB9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1F0E03-8F2E-4481-922D-4E8EF3D67F8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it-IT"/>
        </a:p>
      </dgm:t>
    </dgm:pt>
    <dgm:pt modelId="{B1A4C247-CBB9-42E5-9DAA-F5104B63E42B}">
      <dgm:prSet custT="1"/>
      <dgm:spPr/>
      <dgm:t>
        <a:bodyPr/>
        <a:lstStyle/>
        <a:p>
          <a:pPr rtl="0"/>
          <a:r>
            <a:rPr lang="it-IT" sz="2000" b="1" dirty="0"/>
            <a:t>Montalto </a:t>
          </a:r>
          <a:r>
            <a:rPr lang="it-IT" sz="2000" b="1" dirty="0" err="1"/>
            <a:t>Uffugo</a:t>
          </a:r>
          <a:r>
            <a:rPr lang="it-IT" sz="2000" b="1" dirty="0"/>
            <a:t> (Cosenza): </a:t>
          </a:r>
          <a:r>
            <a:rPr lang="it-IT" sz="2000" b="1" dirty="0" err="1"/>
            <a:t>refugees</a:t>
          </a:r>
          <a:r>
            <a:rPr lang="it-IT" sz="2000" b="1" dirty="0"/>
            <a:t> </a:t>
          </a:r>
          <a:r>
            <a:rPr lang="it-IT" sz="2000" b="1" dirty="0" err="1"/>
            <a:t>teaching</a:t>
          </a:r>
          <a:r>
            <a:rPr lang="it-IT" sz="2000" b="1" dirty="0"/>
            <a:t> English </a:t>
          </a:r>
          <a:r>
            <a:rPr lang="it-IT" sz="2000" b="1" dirty="0" err="1"/>
            <a:t>to</a:t>
          </a:r>
          <a:r>
            <a:rPr lang="it-IT" sz="2000" b="1" dirty="0"/>
            <a:t> </a:t>
          </a:r>
          <a:r>
            <a:rPr lang="it-IT" sz="2000" b="1" dirty="0" err="1"/>
            <a:t>local</a:t>
          </a:r>
          <a:r>
            <a:rPr lang="it-IT" sz="2000" b="1" dirty="0"/>
            <a:t> </a:t>
          </a:r>
          <a:r>
            <a:rPr lang="it-IT" sz="2000" b="1" dirty="0" err="1"/>
            <a:t>citizens</a:t>
          </a:r>
          <a:r>
            <a:rPr lang="it-IT" sz="2000" b="1" dirty="0"/>
            <a:t> </a:t>
          </a:r>
          <a:r>
            <a:rPr lang="it-IT" sz="2000" b="1" dirty="0" err="1"/>
            <a:t>#education</a:t>
          </a:r>
          <a:r>
            <a:rPr lang="it-IT" sz="2000" b="1" dirty="0"/>
            <a:t> </a:t>
          </a:r>
        </a:p>
      </dgm:t>
    </dgm:pt>
    <dgm:pt modelId="{32CDFAF4-CDA4-434B-AE46-55293DA691A7}" type="parTrans" cxnId="{0169BD86-3315-4433-97E8-9BBC389F4860}">
      <dgm:prSet/>
      <dgm:spPr/>
      <dgm:t>
        <a:bodyPr/>
        <a:lstStyle/>
        <a:p>
          <a:endParaRPr lang="it-IT"/>
        </a:p>
      </dgm:t>
    </dgm:pt>
    <dgm:pt modelId="{7F42D1B2-A39E-4084-9CEA-4818CA0E8C21}" type="sibTrans" cxnId="{0169BD86-3315-4433-97E8-9BBC389F4860}">
      <dgm:prSet/>
      <dgm:spPr/>
      <dgm:t>
        <a:bodyPr/>
        <a:lstStyle/>
        <a:p>
          <a:endParaRPr lang="it-IT"/>
        </a:p>
      </dgm:t>
    </dgm:pt>
    <dgm:pt modelId="{6F53B9E3-65FE-40CC-86D9-80D8A8BB3833}">
      <dgm:prSet custT="1"/>
      <dgm:spPr/>
      <dgm:t>
        <a:bodyPr/>
        <a:lstStyle/>
        <a:p>
          <a:pPr rtl="0"/>
          <a:r>
            <a:rPr lang="it-IT" sz="2000" b="1" dirty="0"/>
            <a:t>Canelli and </a:t>
          </a:r>
          <a:r>
            <a:rPr lang="it-IT" sz="2000" b="1" dirty="0" err="1"/>
            <a:t>Calamandrana</a:t>
          </a:r>
          <a:r>
            <a:rPr lang="it-IT" sz="2000" b="1" dirty="0"/>
            <a:t> (Alessandria) </a:t>
          </a:r>
          <a:r>
            <a:rPr lang="it-IT" sz="2000" b="1" dirty="0" err="1"/>
            <a:t>launched</a:t>
          </a:r>
          <a:r>
            <a:rPr lang="it-IT" sz="2000" b="1" dirty="0"/>
            <a:t> “Maramao” a </a:t>
          </a:r>
          <a:r>
            <a:rPr lang="it-IT" sz="2000" b="1" dirty="0" err="1"/>
            <a:t>farming</a:t>
          </a:r>
          <a:r>
            <a:rPr lang="it-IT" sz="2000" b="1" dirty="0"/>
            <a:t> start-up </a:t>
          </a:r>
          <a:r>
            <a:rPr lang="it-IT" sz="2000" b="1" dirty="0" err="1"/>
            <a:t>that</a:t>
          </a:r>
          <a:r>
            <a:rPr lang="it-IT" sz="2000" b="1" dirty="0"/>
            <a:t> </a:t>
          </a:r>
          <a:r>
            <a:rPr lang="it-IT" sz="2000" b="1" dirty="0" err="1"/>
            <a:t>involves</a:t>
          </a:r>
          <a:r>
            <a:rPr lang="it-IT" sz="2000" b="1" dirty="0"/>
            <a:t> </a:t>
          </a:r>
          <a:r>
            <a:rPr lang="it-IT" sz="2000" b="1" dirty="0" err="1"/>
            <a:t>local</a:t>
          </a:r>
          <a:r>
            <a:rPr lang="it-IT" sz="2000" b="1" dirty="0"/>
            <a:t> inhabitants and </a:t>
          </a:r>
          <a:r>
            <a:rPr lang="it-IT" sz="2000" b="1" dirty="0" err="1"/>
            <a:t>refugees</a:t>
          </a:r>
          <a:r>
            <a:rPr lang="it-IT" sz="2000" b="1" dirty="0"/>
            <a:t> in the </a:t>
          </a:r>
          <a:r>
            <a:rPr lang="it-IT" sz="2000" b="1" dirty="0" err="1"/>
            <a:t>organic</a:t>
          </a:r>
          <a:r>
            <a:rPr lang="it-IT" sz="2000" b="1" dirty="0"/>
            <a:t> agricolture </a:t>
          </a:r>
          <a:r>
            <a:rPr lang="it-IT" sz="2000" b="1" dirty="0" err="1"/>
            <a:t>#agricolture</a:t>
          </a:r>
          <a:endParaRPr lang="it-IT" sz="2000" b="1" dirty="0"/>
        </a:p>
      </dgm:t>
    </dgm:pt>
    <dgm:pt modelId="{8CECC0A2-6E12-485B-9ECE-24A865E37CEC}" type="parTrans" cxnId="{2FBD47E0-BEDD-4E72-9FF6-498328226EEC}">
      <dgm:prSet/>
      <dgm:spPr/>
      <dgm:t>
        <a:bodyPr/>
        <a:lstStyle/>
        <a:p>
          <a:endParaRPr lang="it-IT"/>
        </a:p>
      </dgm:t>
    </dgm:pt>
    <dgm:pt modelId="{3AD122A8-53EB-4D60-B689-0586FED7C295}" type="sibTrans" cxnId="{2FBD47E0-BEDD-4E72-9FF6-498328226EEC}">
      <dgm:prSet/>
      <dgm:spPr/>
      <dgm:t>
        <a:bodyPr/>
        <a:lstStyle/>
        <a:p>
          <a:endParaRPr lang="it-IT"/>
        </a:p>
      </dgm:t>
    </dgm:pt>
    <dgm:pt modelId="{5A5C9AD0-0E24-4275-BA54-C4BA5390322D}">
      <dgm:prSet custT="1"/>
      <dgm:spPr/>
      <dgm:t>
        <a:bodyPr/>
        <a:lstStyle/>
        <a:p>
          <a:pPr rtl="0"/>
          <a:r>
            <a:rPr lang="it-IT" sz="2000" b="1" dirty="0"/>
            <a:t>Barcellona Pozzo di Gotto (Messina): </a:t>
          </a:r>
          <a:r>
            <a:rPr lang="it-IT" sz="2000" b="1" dirty="0" err="1"/>
            <a:t>refugees</a:t>
          </a:r>
          <a:r>
            <a:rPr lang="it-IT" sz="2000" b="1" dirty="0"/>
            <a:t> and </a:t>
          </a:r>
          <a:r>
            <a:rPr lang="it-IT" sz="2000" b="1" dirty="0" err="1"/>
            <a:t>asylum</a:t>
          </a:r>
          <a:r>
            <a:rPr lang="it-IT" sz="2000" b="1" dirty="0"/>
            <a:t> </a:t>
          </a:r>
          <a:r>
            <a:rPr lang="it-IT" sz="2000" b="1" dirty="0" err="1"/>
            <a:t>seekers</a:t>
          </a:r>
          <a:r>
            <a:rPr lang="it-IT" sz="2000" b="1" dirty="0"/>
            <a:t> </a:t>
          </a:r>
          <a:r>
            <a:rPr lang="it-IT" sz="2000" b="1" dirty="0" err="1"/>
            <a:t>launched</a:t>
          </a:r>
          <a:r>
            <a:rPr lang="it-IT" sz="2000" b="1" dirty="0"/>
            <a:t> “Radio Sprar”, a </a:t>
          </a:r>
          <a:r>
            <a:rPr lang="it-IT" sz="2000" b="1" dirty="0" err="1"/>
            <a:t>local</a:t>
          </a:r>
          <a:r>
            <a:rPr lang="it-IT" sz="2000" b="1" dirty="0"/>
            <a:t> radio station </a:t>
          </a:r>
          <a:r>
            <a:rPr lang="it-IT" sz="2000" b="1" dirty="0" err="1"/>
            <a:t>to</a:t>
          </a:r>
          <a:r>
            <a:rPr lang="it-IT" sz="2000" b="1" dirty="0"/>
            <a:t> showcase </a:t>
          </a:r>
          <a:r>
            <a:rPr lang="it-IT" sz="2000" b="1" dirty="0" err="1"/>
            <a:t>their</a:t>
          </a:r>
          <a:r>
            <a:rPr lang="it-IT" sz="2000" b="1" dirty="0"/>
            <a:t> </a:t>
          </a:r>
          <a:r>
            <a:rPr lang="it-IT" sz="2000" b="1" dirty="0" err="1"/>
            <a:t>stories</a:t>
          </a:r>
          <a:r>
            <a:rPr lang="it-IT" sz="2000" b="1" dirty="0"/>
            <a:t> </a:t>
          </a:r>
          <a:r>
            <a:rPr lang="it-IT" sz="2000" b="1" dirty="0" err="1"/>
            <a:t>#communication</a:t>
          </a:r>
          <a:r>
            <a:rPr lang="it-IT" sz="2000" b="1" dirty="0"/>
            <a:t> </a:t>
          </a:r>
        </a:p>
      </dgm:t>
    </dgm:pt>
    <dgm:pt modelId="{E7D72C6D-0808-4A4E-AA91-828C9037F42F}" type="parTrans" cxnId="{62F77DB2-394A-47CF-9E5E-98CE7901E947}">
      <dgm:prSet/>
      <dgm:spPr/>
      <dgm:t>
        <a:bodyPr/>
        <a:lstStyle/>
        <a:p>
          <a:endParaRPr lang="it-IT"/>
        </a:p>
      </dgm:t>
    </dgm:pt>
    <dgm:pt modelId="{DAA3977B-1B6E-40D4-8F91-59C16D23496C}" type="sibTrans" cxnId="{62F77DB2-394A-47CF-9E5E-98CE7901E947}">
      <dgm:prSet/>
      <dgm:spPr/>
      <dgm:t>
        <a:bodyPr/>
        <a:lstStyle/>
        <a:p>
          <a:endParaRPr lang="it-IT"/>
        </a:p>
      </dgm:t>
    </dgm:pt>
    <dgm:pt modelId="{ED92EA4C-1BE0-49C6-BCF8-38F541E50713}">
      <dgm:prSet custT="1"/>
      <dgm:spPr/>
      <dgm:t>
        <a:bodyPr/>
        <a:lstStyle/>
        <a:p>
          <a:pPr rtl="0"/>
          <a:r>
            <a:rPr lang="it-IT" sz="2000" b="1" dirty="0" err="1"/>
            <a:t>Santorso</a:t>
          </a:r>
          <a:r>
            <a:rPr lang="it-IT" sz="2000" b="1" dirty="0"/>
            <a:t> (</a:t>
          </a:r>
          <a:r>
            <a:rPr lang="it-IT" sz="2000" b="1" dirty="0" err="1"/>
            <a:t>vicenza</a:t>
          </a:r>
          <a:r>
            <a:rPr lang="it-IT" sz="2000" b="1" dirty="0"/>
            <a:t>): r</a:t>
          </a:r>
          <a:r>
            <a:rPr lang="en-US" sz="2000" b="1" dirty="0" err="1"/>
            <a:t>efugees</a:t>
          </a:r>
          <a:r>
            <a:rPr lang="en-US" sz="2000" b="1" dirty="0"/>
            <a:t> and asylum seekers created</a:t>
          </a:r>
          <a:r>
            <a:rPr lang="it-IT" sz="2000" b="1" dirty="0"/>
            <a:t> </a:t>
          </a:r>
          <a:r>
            <a:rPr lang="en-US" sz="2000" b="1" dirty="0"/>
            <a:t>the </a:t>
          </a:r>
          <a:r>
            <a:rPr lang="it-IT" sz="2000" b="1" dirty="0" err="1"/>
            <a:t>Nuele</a:t>
          </a:r>
          <a:r>
            <a:rPr lang="it-IT" sz="2000" b="1" dirty="0"/>
            <a:t> Atelier, a </a:t>
          </a:r>
          <a:r>
            <a:rPr lang="it-IT" sz="2000" b="1" dirty="0" err="1"/>
            <a:t>sewing</a:t>
          </a:r>
          <a:r>
            <a:rPr lang="it-IT" sz="2000" b="1" dirty="0"/>
            <a:t> </a:t>
          </a:r>
          <a:r>
            <a:rPr lang="it-IT" sz="2000" b="1" dirty="0" err="1"/>
            <a:t>Lab</a:t>
          </a:r>
          <a:r>
            <a:rPr lang="it-IT" sz="2000" b="1" dirty="0"/>
            <a:t> in the </a:t>
          </a:r>
          <a:r>
            <a:rPr lang="it-IT" sz="2000" b="1" dirty="0" err="1"/>
            <a:t>Santorso</a:t>
          </a:r>
          <a:r>
            <a:rPr lang="it-IT" sz="2000" b="1" dirty="0"/>
            <a:t> </a:t>
          </a:r>
          <a:r>
            <a:rPr lang="it-IT" sz="2000" b="1" dirty="0" err="1"/>
            <a:t>village</a:t>
          </a:r>
          <a:r>
            <a:rPr lang="en-US" sz="2000" b="1" dirty="0"/>
            <a:t> #fashion</a:t>
          </a:r>
          <a:endParaRPr lang="it-IT" sz="2000" b="1" dirty="0"/>
        </a:p>
      </dgm:t>
    </dgm:pt>
    <dgm:pt modelId="{E829E6D9-66E8-4A0E-A061-1AA2C7444772}" type="parTrans" cxnId="{798AE1C1-3F9B-4E9A-897D-FC045FF2A0EA}">
      <dgm:prSet/>
      <dgm:spPr/>
      <dgm:t>
        <a:bodyPr/>
        <a:lstStyle/>
        <a:p>
          <a:endParaRPr lang="it-IT"/>
        </a:p>
      </dgm:t>
    </dgm:pt>
    <dgm:pt modelId="{E199B132-255B-4AA8-8CB3-0A7E73AFE889}" type="sibTrans" cxnId="{798AE1C1-3F9B-4E9A-897D-FC045FF2A0EA}">
      <dgm:prSet/>
      <dgm:spPr/>
      <dgm:t>
        <a:bodyPr/>
        <a:lstStyle/>
        <a:p>
          <a:endParaRPr lang="it-IT"/>
        </a:p>
      </dgm:t>
    </dgm:pt>
    <dgm:pt modelId="{E4B8A77F-85DC-435B-B946-744BFBEDFAA8}">
      <dgm:prSet custT="1"/>
      <dgm:spPr/>
      <dgm:t>
        <a:bodyPr/>
        <a:lstStyle/>
        <a:p>
          <a:pPr rtl="0"/>
          <a:r>
            <a:rPr lang="it-IT" sz="1800" b="1" dirty="0" err="1"/>
            <a:t>Valderice</a:t>
          </a:r>
          <a:r>
            <a:rPr lang="it-IT" sz="1800" b="1" dirty="0"/>
            <a:t> (Trapani) </a:t>
          </a:r>
          <a:r>
            <a:rPr lang="it-IT" sz="1800" b="1" dirty="0" err="1"/>
            <a:t>promoted</a:t>
          </a:r>
          <a:r>
            <a:rPr lang="it-IT" sz="1800" b="1" dirty="0"/>
            <a:t> “I sapori dell’Inter-cultura”: </a:t>
          </a:r>
          <a:r>
            <a:rPr lang="en-US" sz="1800" b="1" dirty="0"/>
            <a:t>on a land confiscated to the mafia, the refugees cultivate the local products. The municipality of </a:t>
          </a:r>
          <a:r>
            <a:rPr lang="en-US" sz="1800" b="1" dirty="0" err="1"/>
            <a:t>Valderice</a:t>
          </a:r>
          <a:r>
            <a:rPr lang="en-US" sz="1800" b="1" dirty="0"/>
            <a:t> has provided the land under a loan for use agreement  #</a:t>
          </a:r>
          <a:r>
            <a:rPr lang="en-US" sz="1800" b="1" dirty="0" err="1"/>
            <a:t>againstmafia</a:t>
          </a:r>
          <a:r>
            <a:rPr lang="en-US" sz="1800" b="1" dirty="0"/>
            <a:t> #</a:t>
          </a:r>
          <a:r>
            <a:rPr lang="en-US" sz="1800" b="1" dirty="0" err="1"/>
            <a:t>agricolture</a:t>
          </a:r>
          <a:r>
            <a:rPr lang="en-US" sz="1800" b="1" dirty="0"/>
            <a:t> </a:t>
          </a:r>
          <a:endParaRPr lang="it-IT" sz="1800" b="1" dirty="0"/>
        </a:p>
      </dgm:t>
    </dgm:pt>
    <dgm:pt modelId="{FDFDBB7E-8092-478F-BA8E-82FE5C244216}" type="parTrans" cxnId="{ADAA9E7B-0BF7-410D-86F6-7A5FD6E7A3F2}">
      <dgm:prSet/>
      <dgm:spPr/>
      <dgm:t>
        <a:bodyPr/>
        <a:lstStyle/>
        <a:p>
          <a:endParaRPr lang="it-IT"/>
        </a:p>
      </dgm:t>
    </dgm:pt>
    <dgm:pt modelId="{B417A93C-AA38-4467-8B17-7BABD646B5D6}" type="sibTrans" cxnId="{ADAA9E7B-0BF7-410D-86F6-7A5FD6E7A3F2}">
      <dgm:prSet/>
      <dgm:spPr/>
      <dgm:t>
        <a:bodyPr/>
        <a:lstStyle/>
        <a:p>
          <a:endParaRPr lang="it-IT"/>
        </a:p>
      </dgm:t>
    </dgm:pt>
    <dgm:pt modelId="{F7AB9B2D-7B45-4833-B816-D381CD9C7638}" type="pres">
      <dgm:prSet presAssocID="{E91F0E03-8F2E-4481-922D-4E8EF3D67F8D}" presName="linear" presStyleCnt="0">
        <dgm:presLayoutVars>
          <dgm:animLvl val="lvl"/>
          <dgm:resizeHandles val="exact"/>
        </dgm:presLayoutVars>
      </dgm:prSet>
      <dgm:spPr/>
      <dgm:t>
        <a:bodyPr/>
        <a:lstStyle/>
        <a:p>
          <a:endParaRPr lang="en-GB"/>
        </a:p>
      </dgm:t>
    </dgm:pt>
    <dgm:pt modelId="{CA756A4C-E96A-445B-8D84-135B68D3C9CC}" type="pres">
      <dgm:prSet presAssocID="{B1A4C247-CBB9-42E5-9DAA-F5104B63E42B}" presName="parentText" presStyleLbl="node1" presStyleIdx="0" presStyleCnt="5" custScaleY="71823" custLinFactY="-22944" custLinFactNeighborY="-100000">
        <dgm:presLayoutVars>
          <dgm:chMax val="0"/>
          <dgm:bulletEnabled val="1"/>
        </dgm:presLayoutVars>
      </dgm:prSet>
      <dgm:spPr/>
      <dgm:t>
        <a:bodyPr/>
        <a:lstStyle/>
        <a:p>
          <a:endParaRPr lang="en-GB"/>
        </a:p>
      </dgm:t>
    </dgm:pt>
    <dgm:pt modelId="{B059A5E9-BC84-49D4-90FE-E6568962F0B9}" type="pres">
      <dgm:prSet presAssocID="{7F42D1B2-A39E-4084-9CEA-4818CA0E8C21}" presName="spacer" presStyleCnt="0"/>
      <dgm:spPr/>
    </dgm:pt>
    <dgm:pt modelId="{575FADA3-F030-4D2C-BE7A-36DE60E68AE9}" type="pres">
      <dgm:prSet presAssocID="{6F53B9E3-65FE-40CC-86D9-80D8A8BB3833}" presName="parentText" presStyleLbl="node1" presStyleIdx="1" presStyleCnt="5" custScaleY="99359" custLinFactY="-20679" custLinFactNeighborY="-100000">
        <dgm:presLayoutVars>
          <dgm:chMax val="0"/>
          <dgm:bulletEnabled val="1"/>
        </dgm:presLayoutVars>
      </dgm:prSet>
      <dgm:spPr/>
      <dgm:t>
        <a:bodyPr/>
        <a:lstStyle/>
        <a:p>
          <a:endParaRPr lang="en-GB"/>
        </a:p>
      </dgm:t>
    </dgm:pt>
    <dgm:pt modelId="{0FBF576D-8791-4B26-AA7B-F8E58993D49B}" type="pres">
      <dgm:prSet presAssocID="{3AD122A8-53EB-4D60-B689-0586FED7C295}" presName="spacer" presStyleCnt="0"/>
      <dgm:spPr/>
    </dgm:pt>
    <dgm:pt modelId="{AEE4429F-EE74-4D39-A74B-3BDCF6AE6A69}" type="pres">
      <dgm:prSet presAssocID="{5A5C9AD0-0E24-4275-BA54-C4BA5390322D}" presName="parentText" presStyleLbl="node1" presStyleIdx="2" presStyleCnt="5" custScaleY="98041" custLinFactY="-18799" custLinFactNeighborY="-100000">
        <dgm:presLayoutVars>
          <dgm:chMax val="0"/>
          <dgm:bulletEnabled val="1"/>
        </dgm:presLayoutVars>
      </dgm:prSet>
      <dgm:spPr/>
      <dgm:t>
        <a:bodyPr/>
        <a:lstStyle/>
        <a:p>
          <a:endParaRPr lang="en-GB"/>
        </a:p>
      </dgm:t>
    </dgm:pt>
    <dgm:pt modelId="{217F82D4-94C8-4E11-8FA1-59CB2647548C}" type="pres">
      <dgm:prSet presAssocID="{DAA3977B-1B6E-40D4-8F91-59C16D23496C}" presName="spacer" presStyleCnt="0"/>
      <dgm:spPr/>
    </dgm:pt>
    <dgm:pt modelId="{CE7AA3E3-90A8-4665-B59D-A847DF296735}" type="pres">
      <dgm:prSet presAssocID="{ED92EA4C-1BE0-49C6-BCF8-38F541E50713}" presName="parentText" presStyleLbl="node1" presStyleIdx="3" presStyleCnt="5" custScaleY="99980" custLinFactY="-15765" custLinFactNeighborY="-100000">
        <dgm:presLayoutVars>
          <dgm:chMax val="0"/>
          <dgm:bulletEnabled val="1"/>
        </dgm:presLayoutVars>
      </dgm:prSet>
      <dgm:spPr/>
      <dgm:t>
        <a:bodyPr/>
        <a:lstStyle/>
        <a:p>
          <a:endParaRPr lang="en-GB"/>
        </a:p>
      </dgm:t>
    </dgm:pt>
    <dgm:pt modelId="{FF82CA53-926A-4087-8640-EABA9716BFD1}" type="pres">
      <dgm:prSet presAssocID="{E199B132-255B-4AA8-8CB3-0A7E73AFE889}" presName="spacer" presStyleCnt="0"/>
      <dgm:spPr/>
    </dgm:pt>
    <dgm:pt modelId="{B8421ECF-1283-4A4E-9411-57543D4A388A}" type="pres">
      <dgm:prSet presAssocID="{E4B8A77F-85DC-435B-B946-744BFBEDFAA8}" presName="parentText" presStyleLbl="node1" presStyleIdx="4" presStyleCnt="5" custScaleY="120595" custLinFactY="-14670" custLinFactNeighborY="-100000">
        <dgm:presLayoutVars>
          <dgm:chMax val="0"/>
          <dgm:bulletEnabled val="1"/>
        </dgm:presLayoutVars>
      </dgm:prSet>
      <dgm:spPr/>
      <dgm:t>
        <a:bodyPr/>
        <a:lstStyle/>
        <a:p>
          <a:endParaRPr lang="en-GB"/>
        </a:p>
      </dgm:t>
    </dgm:pt>
  </dgm:ptLst>
  <dgm:cxnLst>
    <dgm:cxn modelId="{53740BE0-E35A-4902-93AC-2F46DF9E766E}" type="presOf" srcId="{6F53B9E3-65FE-40CC-86D9-80D8A8BB3833}" destId="{575FADA3-F030-4D2C-BE7A-36DE60E68AE9}" srcOrd="0" destOrd="0" presId="urn:microsoft.com/office/officeart/2005/8/layout/vList2"/>
    <dgm:cxn modelId="{62F77DB2-394A-47CF-9E5E-98CE7901E947}" srcId="{E91F0E03-8F2E-4481-922D-4E8EF3D67F8D}" destId="{5A5C9AD0-0E24-4275-BA54-C4BA5390322D}" srcOrd="2" destOrd="0" parTransId="{E7D72C6D-0808-4A4E-AA91-828C9037F42F}" sibTransId="{DAA3977B-1B6E-40D4-8F91-59C16D23496C}"/>
    <dgm:cxn modelId="{3DE0FA93-B85A-467D-9A8A-7EA3BC57C448}" type="presOf" srcId="{B1A4C247-CBB9-42E5-9DAA-F5104B63E42B}" destId="{CA756A4C-E96A-445B-8D84-135B68D3C9CC}" srcOrd="0" destOrd="0" presId="urn:microsoft.com/office/officeart/2005/8/layout/vList2"/>
    <dgm:cxn modelId="{0169BD86-3315-4433-97E8-9BBC389F4860}" srcId="{E91F0E03-8F2E-4481-922D-4E8EF3D67F8D}" destId="{B1A4C247-CBB9-42E5-9DAA-F5104B63E42B}" srcOrd="0" destOrd="0" parTransId="{32CDFAF4-CDA4-434B-AE46-55293DA691A7}" sibTransId="{7F42D1B2-A39E-4084-9CEA-4818CA0E8C21}"/>
    <dgm:cxn modelId="{798AE1C1-3F9B-4E9A-897D-FC045FF2A0EA}" srcId="{E91F0E03-8F2E-4481-922D-4E8EF3D67F8D}" destId="{ED92EA4C-1BE0-49C6-BCF8-38F541E50713}" srcOrd="3" destOrd="0" parTransId="{E829E6D9-66E8-4A0E-A061-1AA2C7444772}" sibTransId="{E199B132-255B-4AA8-8CB3-0A7E73AFE889}"/>
    <dgm:cxn modelId="{D7DAD5C6-41D6-4989-895D-3A427F57A045}" type="presOf" srcId="{ED92EA4C-1BE0-49C6-BCF8-38F541E50713}" destId="{CE7AA3E3-90A8-4665-B59D-A847DF296735}" srcOrd="0" destOrd="0" presId="urn:microsoft.com/office/officeart/2005/8/layout/vList2"/>
    <dgm:cxn modelId="{C65ADFA8-3C16-4447-ACF7-5B274E1E449A}" type="presOf" srcId="{E91F0E03-8F2E-4481-922D-4E8EF3D67F8D}" destId="{F7AB9B2D-7B45-4833-B816-D381CD9C7638}" srcOrd="0" destOrd="0" presId="urn:microsoft.com/office/officeart/2005/8/layout/vList2"/>
    <dgm:cxn modelId="{E43787F0-6F9B-493E-A909-6BF338B0A7D2}" type="presOf" srcId="{E4B8A77F-85DC-435B-B946-744BFBEDFAA8}" destId="{B8421ECF-1283-4A4E-9411-57543D4A388A}" srcOrd="0" destOrd="0" presId="urn:microsoft.com/office/officeart/2005/8/layout/vList2"/>
    <dgm:cxn modelId="{2FBD47E0-BEDD-4E72-9FF6-498328226EEC}" srcId="{E91F0E03-8F2E-4481-922D-4E8EF3D67F8D}" destId="{6F53B9E3-65FE-40CC-86D9-80D8A8BB3833}" srcOrd="1" destOrd="0" parTransId="{8CECC0A2-6E12-485B-9ECE-24A865E37CEC}" sibTransId="{3AD122A8-53EB-4D60-B689-0586FED7C295}"/>
    <dgm:cxn modelId="{ADAA9E7B-0BF7-410D-86F6-7A5FD6E7A3F2}" srcId="{E91F0E03-8F2E-4481-922D-4E8EF3D67F8D}" destId="{E4B8A77F-85DC-435B-B946-744BFBEDFAA8}" srcOrd="4" destOrd="0" parTransId="{FDFDBB7E-8092-478F-BA8E-82FE5C244216}" sibTransId="{B417A93C-AA38-4467-8B17-7BABD646B5D6}"/>
    <dgm:cxn modelId="{D9876C2B-B17D-4712-A41B-779E9EB40C5D}" type="presOf" srcId="{5A5C9AD0-0E24-4275-BA54-C4BA5390322D}" destId="{AEE4429F-EE74-4D39-A74B-3BDCF6AE6A69}" srcOrd="0" destOrd="0" presId="urn:microsoft.com/office/officeart/2005/8/layout/vList2"/>
    <dgm:cxn modelId="{62415B02-C64B-43A9-86DD-32763610AB42}" type="presParOf" srcId="{F7AB9B2D-7B45-4833-B816-D381CD9C7638}" destId="{CA756A4C-E96A-445B-8D84-135B68D3C9CC}" srcOrd="0" destOrd="0" presId="urn:microsoft.com/office/officeart/2005/8/layout/vList2"/>
    <dgm:cxn modelId="{8BBEA02B-28C2-49C5-B7D0-AB21DE13113B}" type="presParOf" srcId="{F7AB9B2D-7B45-4833-B816-D381CD9C7638}" destId="{B059A5E9-BC84-49D4-90FE-E6568962F0B9}" srcOrd="1" destOrd="0" presId="urn:microsoft.com/office/officeart/2005/8/layout/vList2"/>
    <dgm:cxn modelId="{6EC6883D-BB3D-4129-BA00-42EC6230C49F}" type="presParOf" srcId="{F7AB9B2D-7B45-4833-B816-D381CD9C7638}" destId="{575FADA3-F030-4D2C-BE7A-36DE60E68AE9}" srcOrd="2" destOrd="0" presId="urn:microsoft.com/office/officeart/2005/8/layout/vList2"/>
    <dgm:cxn modelId="{12677F52-39EE-4333-A775-9D7879B5489D}" type="presParOf" srcId="{F7AB9B2D-7B45-4833-B816-D381CD9C7638}" destId="{0FBF576D-8791-4B26-AA7B-F8E58993D49B}" srcOrd="3" destOrd="0" presId="urn:microsoft.com/office/officeart/2005/8/layout/vList2"/>
    <dgm:cxn modelId="{DBA2D3AA-3586-4260-A974-F03A5F9965E8}" type="presParOf" srcId="{F7AB9B2D-7B45-4833-B816-D381CD9C7638}" destId="{AEE4429F-EE74-4D39-A74B-3BDCF6AE6A69}" srcOrd="4" destOrd="0" presId="urn:microsoft.com/office/officeart/2005/8/layout/vList2"/>
    <dgm:cxn modelId="{8CB40983-09AC-44A0-BF64-42DF94099163}" type="presParOf" srcId="{F7AB9B2D-7B45-4833-B816-D381CD9C7638}" destId="{217F82D4-94C8-4E11-8FA1-59CB2647548C}" srcOrd="5" destOrd="0" presId="urn:microsoft.com/office/officeart/2005/8/layout/vList2"/>
    <dgm:cxn modelId="{953C1632-272E-4CBB-A381-096BF2050098}" type="presParOf" srcId="{F7AB9B2D-7B45-4833-B816-D381CD9C7638}" destId="{CE7AA3E3-90A8-4665-B59D-A847DF296735}" srcOrd="6" destOrd="0" presId="urn:microsoft.com/office/officeart/2005/8/layout/vList2"/>
    <dgm:cxn modelId="{4FA25B1A-E2C7-4C78-AE7C-455C381A3B6D}" type="presParOf" srcId="{F7AB9B2D-7B45-4833-B816-D381CD9C7638}" destId="{FF82CA53-926A-4087-8640-EABA9716BFD1}" srcOrd="7" destOrd="0" presId="urn:microsoft.com/office/officeart/2005/8/layout/vList2"/>
    <dgm:cxn modelId="{9A5A27F1-8372-4242-832E-23EC6B222EA8}" type="presParOf" srcId="{F7AB9B2D-7B45-4833-B816-D381CD9C7638}" destId="{B8421ECF-1283-4A4E-9411-57543D4A388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1F0E03-8F2E-4481-922D-4E8EF3D67F8D}"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it-IT"/>
        </a:p>
      </dgm:t>
    </dgm:pt>
    <dgm:pt modelId="{B1A4C247-CBB9-42E5-9DAA-F5104B63E42B}">
      <dgm:prSet custT="1"/>
      <dgm:spPr/>
      <dgm:t>
        <a:bodyPr/>
        <a:lstStyle/>
        <a:p>
          <a:pPr rtl="0"/>
          <a:r>
            <a:rPr lang="it-IT" sz="2000" b="1" dirty="0"/>
            <a:t>Trento: the story </a:t>
          </a:r>
          <a:r>
            <a:rPr lang="it-IT" sz="2000" b="1" dirty="0" err="1"/>
            <a:t>of</a:t>
          </a:r>
          <a:r>
            <a:rPr lang="it-IT" sz="2000" b="1" dirty="0"/>
            <a:t> </a:t>
          </a:r>
          <a:r>
            <a:rPr lang="en-US" sz="2000" b="1" dirty="0" err="1"/>
            <a:t>Alì</a:t>
          </a:r>
          <a:r>
            <a:rPr lang="en-US" sz="2000" b="1" dirty="0"/>
            <a:t>, a young refugee, hired in a historic bakery based in the centre of Trento #food</a:t>
          </a:r>
          <a:endParaRPr lang="it-IT" sz="2000" b="1" dirty="0"/>
        </a:p>
      </dgm:t>
    </dgm:pt>
    <dgm:pt modelId="{32CDFAF4-CDA4-434B-AE46-55293DA691A7}" type="parTrans" cxnId="{0169BD86-3315-4433-97E8-9BBC389F4860}">
      <dgm:prSet/>
      <dgm:spPr/>
      <dgm:t>
        <a:bodyPr/>
        <a:lstStyle/>
        <a:p>
          <a:endParaRPr lang="it-IT"/>
        </a:p>
      </dgm:t>
    </dgm:pt>
    <dgm:pt modelId="{7F42D1B2-A39E-4084-9CEA-4818CA0E8C21}" type="sibTrans" cxnId="{0169BD86-3315-4433-97E8-9BBC389F4860}">
      <dgm:prSet/>
      <dgm:spPr/>
      <dgm:t>
        <a:bodyPr/>
        <a:lstStyle/>
        <a:p>
          <a:endParaRPr lang="it-IT"/>
        </a:p>
      </dgm:t>
    </dgm:pt>
    <dgm:pt modelId="{6F53B9E3-65FE-40CC-86D9-80D8A8BB3833}">
      <dgm:prSet custT="1"/>
      <dgm:spPr/>
      <dgm:t>
        <a:bodyPr/>
        <a:lstStyle/>
        <a:p>
          <a:pPr rtl="0"/>
          <a:r>
            <a:rPr lang="it-IT" sz="1800" b="1" dirty="0"/>
            <a:t>Asti - “La polenta dei rifugiati”: </a:t>
          </a:r>
          <a:r>
            <a:rPr lang="en-US" sz="1800" b="1" dirty="0"/>
            <a:t>refugees and asylum seekers sow and harvest a typical variety of corn from the Piedmont Region with using organic farming techniques #</a:t>
          </a:r>
          <a:r>
            <a:rPr lang="en-US" sz="1800" b="1" dirty="0" err="1"/>
            <a:t>Agricolture</a:t>
          </a:r>
          <a:r>
            <a:rPr lang="en-US" sz="1800" b="1" dirty="0"/>
            <a:t> </a:t>
          </a:r>
          <a:endParaRPr lang="it-IT" sz="1800" b="1" dirty="0"/>
        </a:p>
      </dgm:t>
    </dgm:pt>
    <dgm:pt modelId="{8CECC0A2-6E12-485B-9ECE-24A865E37CEC}" type="parTrans" cxnId="{2FBD47E0-BEDD-4E72-9FF6-498328226EEC}">
      <dgm:prSet/>
      <dgm:spPr/>
      <dgm:t>
        <a:bodyPr/>
        <a:lstStyle/>
        <a:p>
          <a:endParaRPr lang="it-IT"/>
        </a:p>
      </dgm:t>
    </dgm:pt>
    <dgm:pt modelId="{3AD122A8-53EB-4D60-B689-0586FED7C295}" type="sibTrans" cxnId="{2FBD47E0-BEDD-4E72-9FF6-498328226EEC}">
      <dgm:prSet/>
      <dgm:spPr/>
      <dgm:t>
        <a:bodyPr/>
        <a:lstStyle/>
        <a:p>
          <a:endParaRPr lang="it-IT"/>
        </a:p>
      </dgm:t>
    </dgm:pt>
    <dgm:pt modelId="{5A5C9AD0-0E24-4275-BA54-C4BA5390322D}">
      <dgm:prSet custT="1"/>
      <dgm:spPr/>
      <dgm:t>
        <a:bodyPr/>
        <a:lstStyle/>
        <a:p>
          <a:pPr rtl="0"/>
          <a:r>
            <a:rPr lang="it-IT" sz="1800" b="1" dirty="0"/>
            <a:t>Giarre (Catania): two </a:t>
          </a:r>
          <a:r>
            <a:rPr lang="it-IT" sz="1800" b="1" dirty="0" err="1"/>
            <a:t>refugees</a:t>
          </a:r>
          <a:r>
            <a:rPr lang="it-IT" sz="1800" b="1" dirty="0"/>
            <a:t> </a:t>
          </a:r>
          <a:r>
            <a:rPr lang="it-IT" sz="1800" b="1" dirty="0" err="1"/>
            <a:t>participated</a:t>
          </a:r>
          <a:r>
            <a:rPr lang="it-IT" sz="1800" b="1" dirty="0"/>
            <a:t> </a:t>
          </a:r>
          <a:r>
            <a:rPr lang="it-IT" sz="1800" b="1" dirty="0" err="1"/>
            <a:t>to</a:t>
          </a:r>
          <a:r>
            <a:rPr lang="it-IT" sz="1800" b="1" dirty="0"/>
            <a:t> the </a:t>
          </a:r>
          <a:r>
            <a:rPr lang="it-IT" sz="1800" b="1" dirty="0" err="1"/>
            <a:t>Barcelona</a:t>
          </a:r>
          <a:r>
            <a:rPr lang="it-IT" sz="1800" b="1" dirty="0"/>
            <a:t> ORC world </a:t>
          </a:r>
          <a:r>
            <a:rPr lang="it-IT" sz="1800" b="1" dirty="0" err="1"/>
            <a:t>championship</a:t>
          </a:r>
          <a:r>
            <a:rPr lang="it-IT" sz="1800" b="1" dirty="0"/>
            <a:t> 2015 (i.e. the World </a:t>
          </a:r>
          <a:r>
            <a:rPr lang="it-IT" sz="1800" b="1" dirty="0" err="1"/>
            <a:t>sailing</a:t>
          </a:r>
          <a:r>
            <a:rPr lang="it-IT" sz="1800" b="1" dirty="0"/>
            <a:t> offshore) </a:t>
          </a:r>
          <a:r>
            <a:rPr lang="it-IT" sz="1800" b="1" dirty="0" err="1"/>
            <a:t>#sport</a:t>
          </a:r>
          <a:r>
            <a:rPr lang="it-IT" sz="1800" b="1" dirty="0"/>
            <a:t> </a:t>
          </a:r>
        </a:p>
      </dgm:t>
    </dgm:pt>
    <dgm:pt modelId="{E7D72C6D-0808-4A4E-AA91-828C9037F42F}" type="parTrans" cxnId="{62F77DB2-394A-47CF-9E5E-98CE7901E947}">
      <dgm:prSet/>
      <dgm:spPr/>
      <dgm:t>
        <a:bodyPr/>
        <a:lstStyle/>
        <a:p>
          <a:endParaRPr lang="it-IT"/>
        </a:p>
      </dgm:t>
    </dgm:pt>
    <dgm:pt modelId="{DAA3977B-1B6E-40D4-8F91-59C16D23496C}" type="sibTrans" cxnId="{62F77DB2-394A-47CF-9E5E-98CE7901E947}">
      <dgm:prSet/>
      <dgm:spPr/>
      <dgm:t>
        <a:bodyPr/>
        <a:lstStyle/>
        <a:p>
          <a:endParaRPr lang="it-IT"/>
        </a:p>
      </dgm:t>
    </dgm:pt>
    <dgm:pt modelId="{1646FFB6-4621-4E47-8E58-9F2FAEA496A4}">
      <dgm:prSet custT="1"/>
      <dgm:spPr/>
      <dgm:t>
        <a:bodyPr/>
        <a:lstStyle/>
        <a:p>
          <a:pPr rtl="0"/>
          <a:r>
            <a:rPr lang="it-IT" sz="1600" b="1" dirty="0"/>
            <a:t>Bologna </a:t>
          </a:r>
          <a:r>
            <a:rPr lang="it-IT" sz="1600" b="1" dirty="0" err="1"/>
            <a:t>cares</a:t>
          </a:r>
          <a:r>
            <a:rPr lang="it-IT" sz="1600" b="1" dirty="0"/>
            <a:t>! </a:t>
          </a:r>
          <a:r>
            <a:rPr lang="it-IT" sz="1600" b="1" dirty="0" err="1"/>
            <a:t>#communicationcampaign</a:t>
          </a:r>
          <a:r>
            <a:rPr lang="it-IT" sz="1600" b="1" dirty="0"/>
            <a:t>: </a:t>
          </a:r>
          <a:r>
            <a:rPr lang="en-US" sz="1600" b="1" dirty="0"/>
            <a:t>the campaign aims at actively involve the citizens throughout the whole year, focusing in particular on the days around the World Refugee Day on June 20th. </a:t>
          </a:r>
          <a:r>
            <a:rPr lang="en-US" sz="1600" b="0" dirty="0"/>
            <a:t>Bologna’s local administration aspires to raise awareness among the citizens on the topic of asylum seekers’ and refugees’ reception</a:t>
          </a:r>
          <a:endParaRPr lang="it-IT" sz="1600" b="0" dirty="0"/>
        </a:p>
      </dgm:t>
    </dgm:pt>
    <dgm:pt modelId="{A767D334-ECCE-4E85-9644-AD9B00FC7FC3}" type="parTrans" cxnId="{72E57739-9DDF-4C28-AF7C-5FC35EE43243}">
      <dgm:prSet/>
      <dgm:spPr/>
      <dgm:t>
        <a:bodyPr/>
        <a:lstStyle/>
        <a:p>
          <a:endParaRPr lang="it-IT"/>
        </a:p>
      </dgm:t>
    </dgm:pt>
    <dgm:pt modelId="{B780C620-C467-42E8-83BA-5F203331A1E5}" type="sibTrans" cxnId="{72E57739-9DDF-4C28-AF7C-5FC35EE43243}">
      <dgm:prSet/>
      <dgm:spPr/>
      <dgm:t>
        <a:bodyPr/>
        <a:lstStyle/>
        <a:p>
          <a:endParaRPr lang="it-IT"/>
        </a:p>
      </dgm:t>
    </dgm:pt>
    <dgm:pt modelId="{294C4854-F68A-4C85-B4A2-0539FB503CEF}">
      <dgm:prSet custT="1"/>
      <dgm:spPr/>
      <dgm:t>
        <a:bodyPr/>
        <a:lstStyle/>
        <a:p>
          <a:pPr rtl="0"/>
          <a:r>
            <a:rPr lang="it-IT" sz="2000" b="1" dirty="0" err="1"/>
            <a:t>Naples</a:t>
          </a:r>
          <a:r>
            <a:rPr lang="it-IT" sz="2000" b="1" dirty="0"/>
            <a:t>: </a:t>
          </a:r>
          <a:r>
            <a:rPr lang="it-IT" sz="2000" b="1" dirty="0">
              <a:hlinkClick xmlns:r="http://schemas.openxmlformats.org/officeDocument/2006/relationships" r:id="rId1"/>
            </a:rPr>
            <a:t>Tobilì</a:t>
          </a:r>
          <a:r>
            <a:rPr lang="it-IT" sz="2000" b="1" dirty="0"/>
            <a:t> </a:t>
          </a:r>
          <a:r>
            <a:rPr lang="it-IT" sz="2000" b="1" dirty="0" err="1"/>
            <a:t>is</a:t>
          </a:r>
          <a:r>
            <a:rPr lang="it-IT" sz="2000" b="1" dirty="0"/>
            <a:t> a </a:t>
          </a:r>
          <a:r>
            <a:rPr lang="it-IT" sz="2000" b="1" dirty="0" err="1"/>
            <a:t>multicultural</a:t>
          </a:r>
          <a:r>
            <a:rPr lang="it-IT" sz="2000" b="1" dirty="0"/>
            <a:t> catering </a:t>
          </a:r>
          <a:r>
            <a:rPr lang="it-IT" sz="2000" b="1" dirty="0" err="1"/>
            <a:t>managed</a:t>
          </a:r>
          <a:r>
            <a:rPr lang="it-IT" sz="2000" b="1" dirty="0"/>
            <a:t> </a:t>
          </a:r>
          <a:r>
            <a:rPr lang="it-IT" sz="2000" b="1" dirty="0" err="1"/>
            <a:t>by</a:t>
          </a:r>
          <a:r>
            <a:rPr lang="it-IT" sz="2000" b="1" dirty="0"/>
            <a:t> the </a:t>
          </a:r>
          <a:r>
            <a:rPr lang="it-IT" sz="2000" b="1" dirty="0" err="1"/>
            <a:t>refugees</a:t>
          </a:r>
          <a:r>
            <a:rPr lang="it-IT" sz="2000" b="1" dirty="0"/>
            <a:t>  </a:t>
          </a:r>
          <a:r>
            <a:rPr lang="it-IT" sz="2000" b="1" dirty="0" err="1"/>
            <a:t>#enterprise</a:t>
          </a:r>
          <a:r>
            <a:rPr lang="it-IT" sz="2000" b="1" dirty="0"/>
            <a:t> </a:t>
          </a:r>
          <a:r>
            <a:rPr lang="it-IT" sz="2000" b="1" dirty="0" err="1"/>
            <a:t>#job</a:t>
          </a:r>
          <a:endParaRPr lang="it-IT" sz="2000" b="1" dirty="0"/>
        </a:p>
      </dgm:t>
    </dgm:pt>
    <dgm:pt modelId="{C54D7EBB-EA3C-442A-961F-72295DBEC1B2}" type="parTrans" cxnId="{591EC2D1-D428-42B4-A427-35F437F5F4D8}">
      <dgm:prSet/>
      <dgm:spPr/>
      <dgm:t>
        <a:bodyPr/>
        <a:lstStyle/>
        <a:p>
          <a:endParaRPr lang="it-IT"/>
        </a:p>
      </dgm:t>
    </dgm:pt>
    <dgm:pt modelId="{8E041747-A6E0-408F-ACED-6D65E7D6FCE6}" type="sibTrans" cxnId="{591EC2D1-D428-42B4-A427-35F437F5F4D8}">
      <dgm:prSet/>
      <dgm:spPr/>
      <dgm:t>
        <a:bodyPr/>
        <a:lstStyle/>
        <a:p>
          <a:endParaRPr lang="it-IT"/>
        </a:p>
      </dgm:t>
    </dgm:pt>
    <dgm:pt modelId="{7C4065A1-4F9F-40BE-AFD0-DD87CBE86E88}" type="pres">
      <dgm:prSet presAssocID="{E91F0E03-8F2E-4481-922D-4E8EF3D67F8D}" presName="linear" presStyleCnt="0">
        <dgm:presLayoutVars>
          <dgm:dir/>
          <dgm:animLvl val="lvl"/>
          <dgm:resizeHandles val="exact"/>
        </dgm:presLayoutVars>
      </dgm:prSet>
      <dgm:spPr/>
      <dgm:t>
        <a:bodyPr/>
        <a:lstStyle/>
        <a:p>
          <a:endParaRPr lang="en-GB"/>
        </a:p>
      </dgm:t>
    </dgm:pt>
    <dgm:pt modelId="{DD07CFE1-8A0F-4271-AE3A-89E72B40E0E6}" type="pres">
      <dgm:prSet presAssocID="{B1A4C247-CBB9-42E5-9DAA-F5104B63E42B}" presName="parentLin" presStyleCnt="0"/>
      <dgm:spPr/>
    </dgm:pt>
    <dgm:pt modelId="{15300DC7-95BD-4C72-9609-9E336AD7F7B9}" type="pres">
      <dgm:prSet presAssocID="{B1A4C247-CBB9-42E5-9DAA-F5104B63E42B}" presName="parentLeftMargin" presStyleLbl="node1" presStyleIdx="0" presStyleCnt="5"/>
      <dgm:spPr/>
      <dgm:t>
        <a:bodyPr/>
        <a:lstStyle/>
        <a:p>
          <a:endParaRPr lang="en-GB"/>
        </a:p>
      </dgm:t>
    </dgm:pt>
    <dgm:pt modelId="{4A0FC039-D315-4892-8FD7-84EA3893335C}" type="pres">
      <dgm:prSet presAssocID="{B1A4C247-CBB9-42E5-9DAA-F5104B63E42B}" presName="parentText" presStyleLbl="node1" presStyleIdx="0" presStyleCnt="5" custScaleX="129093" custScaleY="368079">
        <dgm:presLayoutVars>
          <dgm:chMax val="0"/>
          <dgm:bulletEnabled val="1"/>
        </dgm:presLayoutVars>
      </dgm:prSet>
      <dgm:spPr/>
      <dgm:t>
        <a:bodyPr/>
        <a:lstStyle/>
        <a:p>
          <a:endParaRPr lang="en-GB"/>
        </a:p>
      </dgm:t>
    </dgm:pt>
    <dgm:pt modelId="{77E69CD3-3BE3-48AD-8BB5-0D41A1A09804}" type="pres">
      <dgm:prSet presAssocID="{B1A4C247-CBB9-42E5-9DAA-F5104B63E42B}" presName="negativeSpace" presStyleCnt="0"/>
      <dgm:spPr/>
    </dgm:pt>
    <dgm:pt modelId="{0D4331F5-6960-47A5-A970-F9C56BCCDB03}" type="pres">
      <dgm:prSet presAssocID="{B1A4C247-CBB9-42E5-9DAA-F5104B63E42B}" presName="childText" presStyleLbl="conFgAcc1" presStyleIdx="0" presStyleCnt="5" custLinFactNeighborX="917" custLinFactNeighborY="74236">
        <dgm:presLayoutVars>
          <dgm:bulletEnabled val="1"/>
        </dgm:presLayoutVars>
      </dgm:prSet>
      <dgm:spPr/>
    </dgm:pt>
    <dgm:pt modelId="{A7FC16C4-DC1A-49C6-832F-4EAC9BAE8648}" type="pres">
      <dgm:prSet presAssocID="{7F42D1B2-A39E-4084-9CEA-4818CA0E8C21}" presName="spaceBetweenRectangles" presStyleCnt="0"/>
      <dgm:spPr/>
    </dgm:pt>
    <dgm:pt modelId="{418E432D-72B6-4E65-8F68-2433D1748A83}" type="pres">
      <dgm:prSet presAssocID="{6F53B9E3-65FE-40CC-86D9-80D8A8BB3833}" presName="parentLin" presStyleCnt="0"/>
      <dgm:spPr/>
    </dgm:pt>
    <dgm:pt modelId="{039949B7-8C30-43D2-9981-4370E7B2B276}" type="pres">
      <dgm:prSet presAssocID="{6F53B9E3-65FE-40CC-86D9-80D8A8BB3833}" presName="parentLeftMargin" presStyleLbl="node1" presStyleIdx="0" presStyleCnt="5"/>
      <dgm:spPr/>
      <dgm:t>
        <a:bodyPr/>
        <a:lstStyle/>
        <a:p>
          <a:endParaRPr lang="en-GB"/>
        </a:p>
      </dgm:t>
    </dgm:pt>
    <dgm:pt modelId="{EDF32FA1-1FA7-4537-93B4-AB3DD6E613EC}" type="pres">
      <dgm:prSet presAssocID="{6F53B9E3-65FE-40CC-86D9-80D8A8BB3833}" presName="parentText" presStyleLbl="node1" presStyleIdx="1" presStyleCnt="5" custScaleX="129095" custScaleY="397488">
        <dgm:presLayoutVars>
          <dgm:chMax val="0"/>
          <dgm:bulletEnabled val="1"/>
        </dgm:presLayoutVars>
      </dgm:prSet>
      <dgm:spPr/>
      <dgm:t>
        <a:bodyPr/>
        <a:lstStyle/>
        <a:p>
          <a:endParaRPr lang="en-GB"/>
        </a:p>
      </dgm:t>
    </dgm:pt>
    <dgm:pt modelId="{6F90A5F2-A46D-4A2F-9FF3-0DA679C2CC2A}" type="pres">
      <dgm:prSet presAssocID="{6F53B9E3-65FE-40CC-86D9-80D8A8BB3833}" presName="negativeSpace" presStyleCnt="0"/>
      <dgm:spPr/>
    </dgm:pt>
    <dgm:pt modelId="{6154C8E2-3CF3-4D70-B597-13184A27509E}" type="pres">
      <dgm:prSet presAssocID="{6F53B9E3-65FE-40CC-86D9-80D8A8BB3833}" presName="childText" presStyleLbl="conFgAcc1" presStyleIdx="1" presStyleCnt="5">
        <dgm:presLayoutVars>
          <dgm:bulletEnabled val="1"/>
        </dgm:presLayoutVars>
      </dgm:prSet>
      <dgm:spPr/>
    </dgm:pt>
    <dgm:pt modelId="{1A97617A-E507-4FD6-940D-EA3A273EE50C}" type="pres">
      <dgm:prSet presAssocID="{3AD122A8-53EB-4D60-B689-0586FED7C295}" presName="spaceBetweenRectangles" presStyleCnt="0"/>
      <dgm:spPr/>
    </dgm:pt>
    <dgm:pt modelId="{EC3FB531-4986-4667-B14B-2D844A50C2C7}" type="pres">
      <dgm:prSet presAssocID="{1646FFB6-4621-4E47-8E58-9F2FAEA496A4}" presName="parentLin" presStyleCnt="0"/>
      <dgm:spPr/>
    </dgm:pt>
    <dgm:pt modelId="{A0CD6EB9-DF68-4689-AD17-57468D8EB485}" type="pres">
      <dgm:prSet presAssocID="{1646FFB6-4621-4E47-8E58-9F2FAEA496A4}" presName="parentLeftMargin" presStyleLbl="node1" presStyleIdx="1" presStyleCnt="5"/>
      <dgm:spPr/>
      <dgm:t>
        <a:bodyPr/>
        <a:lstStyle/>
        <a:p>
          <a:endParaRPr lang="en-GB"/>
        </a:p>
      </dgm:t>
    </dgm:pt>
    <dgm:pt modelId="{0B35C1CA-C319-4A85-A92D-A87BB52D5B41}" type="pres">
      <dgm:prSet presAssocID="{1646FFB6-4621-4E47-8E58-9F2FAEA496A4}" presName="parentText" presStyleLbl="node1" presStyleIdx="2" presStyleCnt="5" custScaleX="128836" custScaleY="444059">
        <dgm:presLayoutVars>
          <dgm:chMax val="0"/>
          <dgm:bulletEnabled val="1"/>
        </dgm:presLayoutVars>
      </dgm:prSet>
      <dgm:spPr/>
      <dgm:t>
        <a:bodyPr/>
        <a:lstStyle/>
        <a:p>
          <a:endParaRPr lang="en-GB"/>
        </a:p>
      </dgm:t>
    </dgm:pt>
    <dgm:pt modelId="{73944207-07BE-4568-801D-FF9CE3C4860E}" type="pres">
      <dgm:prSet presAssocID="{1646FFB6-4621-4E47-8E58-9F2FAEA496A4}" presName="negativeSpace" presStyleCnt="0"/>
      <dgm:spPr/>
    </dgm:pt>
    <dgm:pt modelId="{4E411F5C-4DA4-493C-A5A5-DB9A6E38C849}" type="pres">
      <dgm:prSet presAssocID="{1646FFB6-4621-4E47-8E58-9F2FAEA496A4}" presName="childText" presStyleLbl="conFgAcc1" presStyleIdx="2" presStyleCnt="5">
        <dgm:presLayoutVars>
          <dgm:bulletEnabled val="1"/>
        </dgm:presLayoutVars>
      </dgm:prSet>
      <dgm:spPr/>
    </dgm:pt>
    <dgm:pt modelId="{5F30339E-322F-4F43-989D-A0B47F9678B0}" type="pres">
      <dgm:prSet presAssocID="{B780C620-C467-42E8-83BA-5F203331A1E5}" presName="spaceBetweenRectangles" presStyleCnt="0"/>
      <dgm:spPr/>
    </dgm:pt>
    <dgm:pt modelId="{42368DA7-3807-4766-BB33-7A1B03300D7A}" type="pres">
      <dgm:prSet presAssocID="{5A5C9AD0-0E24-4275-BA54-C4BA5390322D}" presName="parentLin" presStyleCnt="0"/>
      <dgm:spPr/>
    </dgm:pt>
    <dgm:pt modelId="{6E080C47-48B7-4C51-98C7-8462756B1F69}" type="pres">
      <dgm:prSet presAssocID="{5A5C9AD0-0E24-4275-BA54-C4BA5390322D}" presName="parentLeftMargin" presStyleLbl="node1" presStyleIdx="2" presStyleCnt="5"/>
      <dgm:spPr/>
      <dgm:t>
        <a:bodyPr/>
        <a:lstStyle/>
        <a:p>
          <a:endParaRPr lang="en-GB"/>
        </a:p>
      </dgm:t>
    </dgm:pt>
    <dgm:pt modelId="{343A1B61-FF3A-4FD6-9057-1530BD998D74}" type="pres">
      <dgm:prSet presAssocID="{5A5C9AD0-0E24-4275-BA54-C4BA5390322D}" presName="parentText" presStyleLbl="node1" presStyleIdx="3" presStyleCnt="5" custScaleX="128833" custScaleY="324798">
        <dgm:presLayoutVars>
          <dgm:chMax val="0"/>
          <dgm:bulletEnabled val="1"/>
        </dgm:presLayoutVars>
      </dgm:prSet>
      <dgm:spPr/>
      <dgm:t>
        <a:bodyPr/>
        <a:lstStyle/>
        <a:p>
          <a:endParaRPr lang="en-GB"/>
        </a:p>
      </dgm:t>
    </dgm:pt>
    <dgm:pt modelId="{049437D5-E13C-4893-BB81-3ACEDF7A43D6}" type="pres">
      <dgm:prSet presAssocID="{5A5C9AD0-0E24-4275-BA54-C4BA5390322D}" presName="negativeSpace" presStyleCnt="0"/>
      <dgm:spPr/>
    </dgm:pt>
    <dgm:pt modelId="{BC632D2B-2711-47E5-A381-D65FCCB49742}" type="pres">
      <dgm:prSet presAssocID="{5A5C9AD0-0E24-4275-BA54-C4BA5390322D}" presName="childText" presStyleLbl="conFgAcc1" presStyleIdx="3" presStyleCnt="5">
        <dgm:presLayoutVars>
          <dgm:bulletEnabled val="1"/>
        </dgm:presLayoutVars>
      </dgm:prSet>
      <dgm:spPr/>
    </dgm:pt>
    <dgm:pt modelId="{8D5EBDB4-9B6F-400D-B24B-AE27021413B0}" type="pres">
      <dgm:prSet presAssocID="{DAA3977B-1B6E-40D4-8F91-59C16D23496C}" presName="spaceBetweenRectangles" presStyleCnt="0"/>
      <dgm:spPr/>
    </dgm:pt>
    <dgm:pt modelId="{93191D55-1DEF-4CCE-8F12-2B6296551AB1}" type="pres">
      <dgm:prSet presAssocID="{294C4854-F68A-4C85-B4A2-0539FB503CEF}" presName="parentLin" presStyleCnt="0"/>
      <dgm:spPr/>
    </dgm:pt>
    <dgm:pt modelId="{A8E12E2B-DDB2-4643-A9E8-85E6FC88967D}" type="pres">
      <dgm:prSet presAssocID="{294C4854-F68A-4C85-B4A2-0539FB503CEF}" presName="parentLeftMargin" presStyleLbl="node1" presStyleIdx="3" presStyleCnt="5"/>
      <dgm:spPr/>
      <dgm:t>
        <a:bodyPr/>
        <a:lstStyle/>
        <a:p>
          <a:endParaRPr lang="en-GB"/>
        </a:p>
      </dgm:t>
    </dgm:pt>
    <dgm:pt modelId="{CBCC541A-84F3-4B83-BBCA-8E96EB488E50}" type="pres">
      <dgm:prSet presAssocID="{294C4854-F68A-4C85-B4A2-0539FB503CEF}" presName="parentText" presStyleLbl="node1" presStyleIdx="4" presStyleCnt="5" custScaleX="128832" custScaleY="251595">
        <dgm:presLayoutVars>
          <dgm:chMax val="0"/>
          <dgm:bulletEnabled val="1"/>
        </dgm:presLayoutVars>
      </dgm:prSet>
      <dgm:spPr/>
      <dgm:t>
        <a:bodyPr/>
        <a:lstStyle/>
        <a:p>
          <a:endParaRPr lang="en-GB"/>
        </a:p>
      </dgm:t>
    </dgm:pt>
    <dgm:pt modelId="{98748745-024A-4204-A6F0-76769D7F8321}" type="pres">
      <dgm:prSet presAssocID="{294C4854-F68A-4C85-B4A2-0539FB503CEF}" presName="negativeSpace" presStyleCnt="0"/>
      <dgm:spPr/>
    </dgm:pt>
    <dgm:pt modelId="{D2CDEC56-4618-4313-A00F-E5985F9CBDEC}" type="pres">
      <dgm:prSet presAssocID="{294C4854-F68A-4C85-B4A2-0539FB503CEF}" presName="childText" presStyleLbl="conFgAcc1" presStyleIdx="4" presStyleCnt="5">
        <dgm:presLayoutVars>
          <dgm:bulletEnabled val="1"/>
        </dgm:presLayoutVars>
      </dgm:prSet>
      <dgm:spPr/>
    </dgm:pt>
  </dgm:ptLst>
  <dgm:cxnLst>
    <dgm:cxn modelId="{9917CEA8-8B00-4078-A5BE-CD204C05461D}" type="presOf" srcId="{5A5C9AD0-0E24-4275-BA54-C4BA5390322D}" destId="{6E080C47-48B7-4C51-98C7-8462756B1F69}" srcOrd="0" destOrd="0" presId="urn:microsoft.com/office/officeart/2005/8/layout/list1"/>
    <dgm:cxn modelId="{591EC2D1-D428-42B4-A427-35F437F5F4D8}" srcId="{E91F0E03-8F2E-4481-922D-4E8EF3D67F8D}" destId="{294C4854-F68A-4C85-B4A2-0539FB503CEF}" srcOrd="4" destOrd="0" parTransId="{C54D7EBB-EA3C-442A-961F-72295DBEC1B2}" sibTransId="{8E041747-A6E0-408F-ACED-6D65E7D6FCE6}"/>
    <dgm:cxn modelId="{62F77DB2-394A-47CF-9E5E-98CE7901E947}" srcId="{E91F0E03-8F2E-4481-922D-4E8EF3D67F8D}" destId="{5A5C9AD0-0E24-4275-BA54-C4BA5390322D}" srcOrd="3" destOrd="0" parTransId="{E7D72C6D-0808-4A4E-AA91-828C9037F42F}" sibTransId="{DAA3977B-1B6E-40D4-8F91-59C16D23496C}"/>
    <dgm:cxn modelId="{B90EB448-E4F5-45DF-BD46-8F92E330FA7D}" type="presOf" srcId="{B1A4C247-CBB9-42E5-9DAA-F5104B63E42B}" destId="{15300DC7-95BD-4C72-9609-9E336AD7F7B9}" srcOrd="0" destOrd="0" presId="urn:microsoft.com/office/officeart/2005/8/layout/list1"/>
    <dgm:cxn modelId="{A674314A-9019-47BF-BC0A-E262754DF435}" type="presOf" srcId="{294C4854-F68A-4C85-B4A2-0539FB503CEF}" destId="{CBCC541A-84F3-4B83-BBCA-8E96EB488E50}" srcOrd="1" destOrd="0" presId="urn:microsoft.com/office/officeart/2005/8/layout/list1"/>
    <dgm:cxn modelId="{7A7247F7-B9B1-4A77-86BE-A3C9363A5E49}" type="presOf" srcId="{B1A4C247-CBB9-42E5-9DAA-F5104B63E42B}" destId="{4A0FC039-D315-4892-8FD7-84EA3893335C}" srcOrd="1" destOrd="0" presId="urn:microsoft.com/office/officeart/2005/8/layout/list1"/>
    <dgm:cxn modelId="{33685E18-78A5-4D0F-BACE-60BAFE3CA60A}" type="presOf" srcId="{1646FFB6-4621-4E47-8E58-9F2FAEA496A4}" destId="{A0CD6EB9-DF68-4689-AD17-57468D8EB485}" srcOrd="0" destOrd="0" presId="urn:microsoft.com/office/officeart/2005/8/layout/list1"/>
    <dgm:cxn modelId="{3C1B3F56-02C6-4E6C-862D-7549C1E2C1DA}" type="presOf" srcId="{5A5C9AD0-0E24-4275-BA54-C4BA5390322D}" destId="{343A1B61-FF3A-4FD6-9057-1530BD998D74}" srcOrd="1" destOrd="0" presId="urn:microsoft.com/office/officeart/2005/8/layout/list1"/>
    <dgm:cxn modelId="{96116C7A-1210-457E-A92F-C7CD64AF2FEF}" type="presOf" srcId="{6F53B9E3-65FE-40CC-86D9-80D8A8BB3833}" destId="{039949B7-8C30-43D2-9981-4370E7B2B276}" srcOrd="0" destOrd="0" presId="urn:microsoft.com/office/officeart/2005/8/layout/list1"/>
    <dgm:cxn modelId="{D54CF28F-5386-4C34-B5DD-387A298563AF}" type="presOf" srcId="{294C4854-F68A-4C85-B4A2-0539FB503CEF}" destId="{A8E12E2B-DDB2-4643-A9E8-85E6FC88967D}" srcOrd="0" destOrd="0" presId="urn:microsoft.com/office/officeart/2005/8/layout/list1"/>
    <dgm:cxn modelId="{AF467DF0-87BB-40B8-ADBE-40560B07E0D6}" type="presOf" srcId="{E91F0E03-8F2E-4481-922D-4E8EF3D67F8D}" destId="{7C4065A1-4F9F-40BE-AFD0-DD87CBE86E88}" srcOrd="0" destOrd="0" presId="urn:microsoft.com/office/officeart/2005/8/layout/list1"/>
    <dgm:cxn modelId="{2FBD47E0-BEDD-4E72-9FF6-498328226EEC}" srcId="{E91F0E03-8F2E-4481-922D-4E8EF3D67F8D}" destId="{6F53B9E3-65FE-40CC-86D9-80D8A8BB3833}" srcOrd="1" destOrd="0" parTransId="{8CECC0A2-6E12-485B-9ECE-24A865E37CEC}" sibTransId="{3AD122A8-53EB-4D60-B689-0586FED7C295}"/>
    <dgm:cxn modelId="{312307AC-AB53-44AB-9006-C160FA241CCD}" type="presOf" srcId="{6F53B9E3-65FE-40CC-86D9-80D8A8BB3833}" destId="{EDF32FA1-1FA7-4537-93B4-AB3DD6E613EC}" srcOrd="1" destOrd="0" presId="urn:microsoft.com/office/officeart/2005/8/layout/list1"/>
    <dgm:cxn modelId="{72E57739-9DDF-4C28-AF7C-5FC35EE43243}" srcId="{E91F0E03-8F2E-4481-922D-4E8EF3D67F8D}" destId="{1646FFB6-4621-4E47-8E58-9F2FAEA496A4}" srcOrd="2" destOrd="0" parTransId="{A767D334-ECCE-4E85-9644-AD9B00FC7FC3}" sibTransId="{B780C620-C467-42E8-83BA-5F203331A1E5}"/>
    <dgm:cxn modelId="{0169BD86-3315-4433-97E8-9BBC389F4860}" srcId="{E91F0E03-8F2E-4481-922D-4E8EF3D67F8D}" destId="{B1A4C247-CBB9-42E5-9DAA-F5104B63E42B}" srcOrd="0" destOrd="0" parTransId="{32CDFAF4-CDA4-434B-AE46-55293DA691A7}" sibTransId="{7F42D1B2-A39E-4084-9CEA-4818CA0E8C21}"/>
    <dgm:cxn modelId="{E732F318-F6D9-4DE3-B2B4-F15BCB0E718D}" type="presOf" srcId="{1646FFB6-4621-4E47-8E58-9F2FAEA496A4}" destId="{0B35C1CA-C319-4A85-A92D-A87BB52D5B41}" srcOrd="1" destOrd="0" presId="urn:microsoft.com/office/officeart/2005/8/layout/list1"/>
    <dgm:cxn modelId="{05204A29-A7F1-4478-8227-B2DD63251129}" type="presParOf" srcId="{7C4065A1-4F9F-40BE-AFD0-DD87CBE86E88}" destId="{DD07CFE1-8A0F-4271-AE3A-89E72B40E0E6}" srcOrd="0" destOrd="0" presId="urn:microsoft.com/office/officeart/2005/8/layout/list1"/>
    <dgm:cxn modelId="{57BA792F-4388-4658-AF74-5DB22865887C}" type="presParOf" srcId="{DD07CFE1-8A0F-4271-AE3A-89E72B40E0E6}" destId="{15300DC7-95BD-4C72-9609-9E336AD7F7B9}" srcOrd="0" destOrd="0" presId="urn:microsoft.com/office/officeart/2005/8/layout/list1"/>
    <dgm:cxn modelId="{F5032203-A6B9-43DA-A78D-305238952C05}" type="presParOf" srcId="{DD07CFE1-8A0F-4271-AE3A-89E72B40E0E6}" destId="{4A0FC039-D315-4892-8FD7-84EA3893335C}" srcOrd="1" destOrd="0" presId="urn:microsoft.com/office/officeart/2005/8/layout/list1"/>
    <dgm:cxn modelId="{D27F58F0-E10E-497E-ADDA-2931C2FAE091}" type="presParOf" srcId="{7C4065A1-4F9F-40BE-AFD0-DD87CBE86E88}" destId="{77E69CD3-3BE3-48AD-8BB5-0D41A1A09804}" srcOrd="1" destOrd="0" presId="urn:microsoft.com/office/officeart/2005/8/layout/list1"/>
    <dgm:cxn modelId="{D75DC701-EBE9-4D93-9522-A6C3103C2F35}" type="presParOf" srcId="{7C4065A1-4F9F-40BE-AFD0-DD87CBE86E88}" destId="{0D4331F5-6960-47A5-A970-F9C56BCCDB03}" srcOrd="2" destOrd="0" presId="urn:microsoft.com/office/officeart/2005/8/layout/list1"/>
    <dgm:cxn modelId="{8670D140-A539-4812-9195-0EA11CC50C1A}" type="presParOf" srcId="{7C4065A1-4F9F-40BE-AFD0-DD87CBE86E88}" destId="{A7FC16C4-DC1A-49C6-832F-4EAC9BAE8648}" srcOrd="3" destOrd="0" presId="urn:microsoft.com/office/officeart/2005/8/layout/list1"/>
    <dgm:cxn modelId="{EB523C4A-1A5B-4CD9-BAA6-AF25684F9DFC}" type="presParOf" srcId="{7C4065A1-4F9F-40BE-AFD0-DD87CBE86E88}" destId="{418E432D-72B6-4E65-8F68-2433D1748A83}" srcOrd="4" destOrd="0" presId="urn:microsoft.com/office/officeart/2005/8/layout/list1"/>
    <dgm:cxn modelId="{141F6568-D5C0-4FA4-A6F8-4BC4CA66D556}" type="presParOf" srcId="{418E432D-72B6-4E65-8F68-2433D1748A83}" destId="{039949B7-8C30-43D2-9981-4370E7B2B276}" srcOrd="0" destOrd="0" presId="urn:microsoft.com/office/officeart/2005/8/layout/list1"/>
    <dgm:cxn modelId="{A68D6D0E-5BBB-4FC4-93C9-252E10EFE7BC}" type="presParOf" srcId="{418E432D-72B6-4E65-8F68-2433D1748A83}" destId="{EDF32FA1-1FA7-4537-93B4-AB3DD6E613EC}" srcOrd="1" destOrd="0" presId="urn:microsoft.com/office/officeart/2005/8/layout/list1"/>
    <dgm:cxn modelId="{0BEE886B-675F-4CB5-B1C1-E1CBA145A8FC}" type="presParOf" srcId="{7C4065A1-4F9F-40BE-AFD0-DD87CBE86E88}" destId="{6F90A5F2-A46D-4A2F-9FF3-0DA679C2CC2A}" srcOrd="5" destOrd="0" presId="urn:microsoft.com/office/officeart/2005/8/layout/list1"/>
    <dgm:cxn modelId="{215A3823-584A-4036-AF73-92F8C8EC0B9B}" type="presParOf" srcId="{7C4065A1-4F9F-40BE-AFD0-DD87CBE86E88}" destId="{6154C8E2-3CF3-4D70-B597-13184A27509E}" srcOrd="6" destOrd="0" presId="urn:microsoft.com/office/officeart/2005/8/layout/list1"/>
    <dgm:cxn modelId="{BB1038DC-4894-4506-A659-AEA6C5387D8D}" type="presParOf" srcId="{7C4065A1-4F9F-40BE-AFD0-DD87CBE86E88}" destId="{1A97617A-E507-4FD6-940D-EA3A273EE50C}" srcOrd="7" destOrd="0" presId="urn:microsoft.com/office/officeart/2005/8/layout/list1"/>
    <dgm:cxn modelId="{100B2403-01E3-463D-A8F3-36EA11B3A863}" type="presParOf" srcId="{7C4065A1-4F9F-40BE-AFD0-DD87CBE86E88}" destId="{EC3FB531-4986-4667-B14B-2D844A50C2C7}" srcOrd="8" destOrd="0" presId="urn:microsoft.com/office/officeart/2005/8/layout/list1"/>
    <dgm:cxn modelId="{56B6E1EF-3601-4879-AD66-A85216C87ABC}" type="presParOf" srcId="{EC3FB531-4986-4667-B14B-2D844A50C2C7}" destId="{A0CD6EB9-DF68-4689-AD17-57468D8EB485}" srcOrd="0" destOrd="0" presId="urn:microsoft.com/office/officeart/2005/8/layout/list1"/>
    <dgm:cxn modelId="{F314BAC6-3C52-4119-8A4E-F8437F8A4649}" type="presParOf" srcId="{EC3FB531-4986-4667-B14B-2D844A50C2C7}" destId="{0B35C1CA-C319-4A85-A92D-A87BB52D5B41}" srcOrd="1" destOrd="0" presId="urn:microsoft.com/office/officeart/2005/8/layout/list1"/>
    <dgm:cxn modelId="{4036C0DA-C3DF-425F-89CF-84E9ACDAC584}" type="presParOf" srcId="{7C4065A1-4F9F-40BE-AFD0-DD87CBE86E88}" destId="{73944207-07BE-4568-801D-FF9CE3C4860E}" srcOrd="9" destOrd="0" presId="urn:microsoft.com/office/officeart/2005/8/layout/list1"/>
    <dgm:cxn modelId="{29597DF9-3BEF-4E63-A7B7-255130BEDCF6}" type="presParOf" srcId="{7C4065A1-4F9F-40BE-AFD0-DD87CBE86E88}" destId="{4E411F5C-4DA4-493C-A5A5-DB9A6E38C849}" srcOrd="10" destOrd="0" presId="urn:microsoft.com/office/officeart/2005/8/layout/list1"/>
    <dgm:cxn modelId="{6573A01D-0A2C-4D9A-B716-D0574509D531}" type="presParOf" srcId="{7C4065A1-4F9F-40BE-AFD0-DD87CBE86E88}" destId="{5F30339E-322F-4F43-989D-A0B47F9678B0}" srcOrd="11" destOrd="0" presId="urn:microsoft.com/office/officeart/2005/8/layout/list1"/>
    <dgm:cxn modelId="{1B3C5AA1-FD92-4455-BAF8-1690574AF562}" type="presParOf" srcId="{7C4065A1-4F9F-40BE-AFD0-DD87CBE86E88}" destId="{42368DA7-3807-4766-BB33-7A1B03300D7A}" srcOrd="12" destOrd="0" presId="urn:microsoft.com/office/officeart/2005/8/layout/list1"/>
    <dgm:cxn modelId="{2699C4EC-1778-4DE4-8BB9-9F0EBDD9B08C}" type="presParOf" srcId="{42368DA7-3807-4766-BB33-7A1B03300D7A}" destId="{6E080C47-48B7-4C51-98C7-8462756B1F69}" srcOrd="0" destOrd="0" presId="urn:microsoft.com/office/officeart/2005/8/layout/list1"/>
    <dgm:cxn modelId="{2FEB8E9C-2CF5-4454-8566-DECA9A808072}" type="presParOf" srcId="{42368DA7-3807-4766-BB33-7A1B03300D7A}" destId="{343A1B61-FF3A-4FD6-9057-1530BD998D74}" srcOrd="1" destOrd="0" presId="urn:microsoft.com/office/officeart/2005/8/layout/list1"/>
    <dgm:cxn modelId="{57086997-A3FF-4751-ADBF-14D3E65E1EF8}" type="presParOf" srcId="{7C4065A1-4F9F-40BE-AFD0-DD87CBE86E88}" destId="{049437D5-E13C-4893-BB81-3ACEDF7A43D6}" srcOrd="13" destOrd="0" presId="urn:microsoft.com/office/officeart/2005/8/layout/list1"/>
    <dgm:cxn modelId="{72824819-C4E2-4BB7-8B13-565EBA789D4E}" type="presParOf" srcId="{7C4065A1-4F9F-40BE-AFD0-DD87CBE86E88}" destId="{BC632D2B-2711-47E5-A381-D65FCCB49742}" srcOrd="14" destOrd="0" presId="urn:microsoft.com/office/officeart/2005/8/layout/list1"/>
    <dgm:cxn modelId="{AE027853-22A1-456F-9A26-3A34C4EA0577}" type="presParOf" srcId="{7C4065A1-4F9F-40BE-AFD0-DD87CBE86E88}" destId="{8D5EBDB4-9B6F-400D-B24B-AE27021413B0}" srcOrd="15" destOrd="0" presId="urn:microsoft.com/office/officeart/2005/8/layout/list1"/>
    <dgm:cxn modelId="{0F9FB848-1D3C-450C-8F02-5D34F8438887}" type="presParOf" srcId="{7C4065A1-4F9F-40BE-AFD0-DD87CBE86E88}" destId="{93191D55-1DEF-4CCE-8F12-2B6296551AB1}" srcOrd="16" destOrd="0" presId="urn:microsoft.com/office/officeart/2005/8/layout/list1"/>
    <dgm:cxn modelId="{960BC87E-F100-4276-BCCD-B0C59AEA9652}" type="presParOf" srcId="{93191D55-1DEF-4CCE-8F12-2B6296551AB1}" destId="{A8E12E2B-DDB2-4643-A9E8-85E6FC88967D}" srcOrd="0" destOrd="0" presId="urn:microsoft.com/office/officeart/2005/8/layout/list1"/>
    <dgm:cxn modelId="{0A987A02-3ACB-4FFD-89D7-D61ED1BDD2C2}" type="presParOf" srcId="{93191D55-1DEF-4CCE-8F12-2B6296551AB1}" destId="{CBCC541A-84F3-4B83-BBCA-8E96EB488E50}" srcOrd="1" destOrd="0" presId="urn:microsoft.com/office/officeart/2005/8/layout/list1"/>
    <dgm:cxn modelId="{8E0FBAFC-8F94-4D0B-AC7C-911484ABF60B}" type="presParOf" srcId="{7C4065A1-4F9F-40BE-AFD0-DD87CBE86E88}" destId="{98748745-024A-4204-A6F0-76769D7F8321}" srcOrd="17" destOrd="0" presId="urn:microsoft.com/office/officeart/2005/8/layout/list1"/>
    <dgm:cxn modelId="{DBB7E982-2735-4AB1-8EE0-EFE1990B2412}" type="presParOf" srcId="{7C4065A1-4F9F-40BE-AFD0-DD87CBE86E88}" destId="{D2CDEC56-4618-4313-A00F-E5985F9CBDE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91F0E03-8F2E-4481-922D-4E8EF3D67F8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it-IT"/>
        </a:p>
      </dgm:t>
    </dgm:pt>
    <dgm:pt modelId="{69545BF8-891E-4E37-A049-AF5BC6461E44}">
      <dgm:prSet custT="1"/>
      <dgm:spPr/>
      <dgm:t>
        <a:bodyPr/>
        <a:lstStyle/>
        <a:p>
          <a:pPr algn="ctr"/>
          <a:r>
            <a:rPr lang="it-IT" sz="2800" b="1" dirty="0"/>
            <a:t>The </a:t>
          </a:r>
          <a:r>
            <a:rPr lang="it-IT" sz="2800" b="1" dirty="0" err="1"/>
            <a:t>Nuele</a:t>
          </a:r>
          <a:r>
            <a:rPr lang="it-IT" sz="2800" b="1" dirty="0"/>
            <a:t> Atelier</a:t>
          </a:r>
        </a:p>
        <a:p>
          <a:pPr algn="ctr"/>
          <a:r>
            <a:rPr lang="it-IT" sz="2800" b="1" dirty="0">
              <a:hlinkClick xmlns:r="http://schemas.openxmlformats.org/officeDocument/2006/relationships" r:id="rId1"/>
            </a:rPr>
            <a:t>Facebook </a:t>
          </a:r>
          <a:r>
            <a:rPr lang="it-IT" sz="2800" b="1" dirty="0" err="1">
              <a:hlinkClick xmlns:r="http://schemas.openxmlformats.org/officeDocument/2006/relationships" r:id="rId1"/>
            </a:rPr>
            <a:t>page</a:t>
          </a:r>
          <a:endParaRPr lang="it-IT" sz="2800" b="1" dirty="0"/>
        </a:p>
      </dgm:t>
    </dgm:pt>
    <dgm:pt modelId="{A5C868B6-6600-491F-9451-3ACB36EF84EF}" type="parTrans" cxnId="{FF16F26D-470A-4F41-9A7D-12FF3410A1CF}">
      <dgm:prSet/>
      <dgm:spPr/>
      <dgm:t>
        <a:bodyPr/>
        <a:lstStyle/>
        <a:p>
          <a:endParaRPr lang="it-IT"/>
        </a:p>
      </dgm:t>
    </dgm:pt>
    <dgm:pt modelId="{889623B7-A009-476F-A861-5BF52A15A173}" type="sibTrans" cxnId="{FF16F26D-470A-4F41-9A7D-12FF3410A1CF}">
      <dgm:prSet/>
      <dgm:spPr/>
      <dgm:t>
        <a:bodyPr/>
        <a:lstStyle/>
        <a:p>
          <a:endParaRPr lang="it-IT"/>
        </a:p>
      </dgm:t>
    </dgm:pt>
    <dgm:pt modelId="{F7AB9B2D-7B45-4833-B816-D381CD9C7638}" type="pres">
      <dgm:prSet presAssocID="{E91F0E03-8F2E-4481-922D-4E8EF3D67F8D}" presName="linear" presStyleCnt="0">
        <dgm:presLayoutVars>
          <dgm:animLvl val="lvl"/>
          <dgm:resizeHandles val="exact"/>
        </dgm:presLayoutVars>
      </dgm:prSet>
      <dgm:spPr/>
      <dgm:t>
        <a:bodyPr/>
        <a:lstStyle/>
        <a:p>
          <a:endParaRPr lang="en-GB"/>
        </a:p>
      </dgm:t>
    </dgm:pt>
    <dgm:pt modelId="{2B738E9A-E4A3-44AB-85F8-D1D6BE7F2B68}" type="pres">
      <dgm:prSet presAssocID="{69545BF8-891E-4E37-A049-AF5BC6461E44}" presName="parentText" presStyleLbl="node1" presStyleIdx="0" presStyleCnt="1" custFlipHor="1" custScaleX="73833" custScaleY="83452" custLinFactY="-50603" custLinFactNeighborX="1870" custLinFactNeighborY="-100000">
        <dgm:presLayoutVars>
          <dgm:chMax val="0"/>
          <dgm:bulletEnabled val="1"/>
        </dgm:presLayoutVars>
      </dgm:prSet>
      <dgm:spPr/>
      <dgm:t>
        <a:bodyPr/>
        <a:lstStyle/>
        <a:p>
          <a:endParaRPr lang="en-GB"/>
        </a:p>
      </dgm:t>
    </dgm:pt>
  </dgm:ptLst>
  <dgm:cxnLst>
    <dgm:cxn modelId="{75157351-6B55-4736-9D87-7BDB1BB93F30}" type="presOf" srcId="{69545BF8-891E-4E37-A049-AF5BC6461E44}" destId="{2B738E9A-E4A3-44AB-85F8-D1D6BE7F2B68}" srcOrd="0" destOrd="0" presId="urn:microsoft.com/office/officeart/2005/8/layout/vList2"/>
    <dgm:cxn modelId="{52D7A2A5-2222-408D-8A2E-13C9EFC803D6}" type="presOf" srcId="{E91F0E03-8F2E-4481-922D-4E8EF3D67F8D}" destId="{F7AB9B2D-7B45-4833-B816-D381CD9C7638}" srcOrd="0" destOrd="0" presId="urn:microsoft.com/office/officeart/2005/8/layout/vList2"/>
    <dgm:cxn modelId="{FF16F26D-470A-4F41-9A7D-12FF3410A1CF}" srcId="{E91F0E03-8F2E-4481-922D-4E8EF3D67F8D}" destId="{69545BF8-891E-4E37-A049-AF5BC6461E44}" srcOrd="0" destOrd="0" parTransId="{A5C868B6-6600-491F-9451-3ACB36EF84EF}" sibTransId="{889623B7-A009-476F-A861-5BF52A15A173}"/>
    <dgm:cxn modelId="{3A9F660F-BFD4-4D1F-9732-71D1CB63E02A}" type="presParOf" srcId="{F7AB9B2D-7B45-4833-B816-D381CD9C7638}" destId="{2B738E9A-E4A3-44AB-85F8-D1D6BE7F2B6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2B0E3-9378-48A0-BA21-12D8E111852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it-IT"/>
        </a:p>
      </dgm:t>
    </dgm:pt>
    <dgm:pt modelId="{D390A749-00B7-4FE8-A068-4DABC2118A65}">
      <dgm:prSet custT="1"/>
      <dgm:spPr/>
      <dgm:t>
        <a:bodyPr/>
        <a:lstStyle/>
        <a:p>
          <a:pPr rtl="0"/>
          <a:r>
            <a:rPr lang="en-GB" sz="2800" b="1" dirty="0"/>
            <a:t>SPRAR (the National Protection System for Asylum Seekers and Refugees)</a:t>
          </a:r>
        </a:p>
      </dgm:t>
    </dgm:pt>
    <dgm:pt modelId="{314222D4-D7DB-4774-B43E-E59D42C0EF42}" type="parTrans" cxnId="{EB8E6BB0-A006-483C-B377-FEBE2E4BA4FE}">
      <dgm:prSet/>
      <dgm:spPr/>
      <dgm:t>
        <a:bodyPr/>
        <a:lstStyle/>
        <a:p>
          <a:endParaRPr lang="it-IT"/>
        </a:p>
      </dgm:t>
    </dgm:pt>
    <dgm:pt modelId="{670C8F08-A095-4232-BB2F-C187716443AF}" type="sibTrans" cxnId="{EB8E6BB0-A006-483C-B377-FEBE2E4BA4FE}">
      <dgm:prSet/>
      <dgm:spPr/>
      <dgm:t>
        <a:bodyPr/>
        <a:lstStyle/>
        <a:p>
          <a:endParaRPr lang="it-IT"/>
        </a:p>
      </dgm:t>
    </dgm:pt>
    <dgm:pt modelId="{596380F8-48D9-4AE7-A398-58DFD0591E89}">
      <dgm:prSet custT="1"/>
      <dgm:spPr/>
      <dgm:t>
        <a:bodyPr/>
        <a:lstStyle/>
        <a:p>
          <a:pPr rtl="0"/>
          <a:r>
            <a:rPr lang="en-GB" sz="2800" b="1" dirty="0"/>
            <a:t>Reception Centres for Asylum Seekers (CARA)</a:t>
          </a:r>
        </a:p>
      </dgm:t>
    </dgm:pt>
    <dgm:pt modelId="{4F39A370-EE80-468E-BBA9-E15C31D01973}" type="parTrans" cxnId="{2426BB12-93FC-450F-B2E8-89109366E130}">
      <dgm:prSet/>
      <dgm:spPr/>
      <dgm:t>
        <a:bodyPr/>
        <a:lstStyle/>
        <a:p>
          <a:endParaRPr lang="it-IT"/>
        </a:p>
      </dgm:t>
    </dgm:pt>
    <dgm:pt modelId="{4390BA72-D7C8-4CEC-9F3B-E43A4A4E5A01}" type="sibTrans" cxnId="{2426BB12-93FC-450F-B2E8-89109366E130}">
      <dgm:prSet/>
      <dgm:spPr/>
      <dgm:t>
        <a:bodyPr/>
        <a:lstStyle/>
        <a:p>
          <a:endParaRPr lang="it-IT"/>
        </a:p>
      </dgm:t>
    </dgm:pt>
    <dgm:pt modelId="{100BB87A-DC7D-4AB3-BD1B-4D48B49E7E15}">
      <dgm:prSet custT="1"/>
      <dgm:spPr/>
      <dgm:t>
        <a:bodyPr/>
        <a:lstStyle/>
        <a:p>
          <a:pPr rtl="0"/>
          <a:r>
            <a:rPr lang="en-GB" sz="2800" b="1" dirty="0"/>
            <a:t>Temporary Reception Centres (CAS)</a:t>
          </a:r>
        </a:p>
      </dgm:t>
    </dgm:pt>
    <dgm:pt modelId="{7DF0DC4A-A699-4C08-8A8F-6689D4F87B9D}" type="parTrans" cxnId="{E1614373-B432-4B09-9376-23729DABAF28}">
      <dgm:prSet/>
      <dgm:spPr/>
      <dgm:t>
        <a:bodyPr/>
        <a:lstStyle/>
        <a:p>
          <a:endParaRPr lang="it-IT"/>
        </a:p>
      </dgm:t>
    </dgm:pt>
    <dgm:pt modelId="{C0CB0A85-6BB4-4161-95F0-52F2D0F2AD74}" type="sibTrans" cxnId="{E1614373-B432-4B09-9376-23729DABAF28}">
      <dgm:prSet/>
      <dgm:spPr/>
      <dgm:t>
        <a:bodyPr/>
        <a:lstStyle/>
        <a:p>
          <a:endParaRPr lang="it-IT"/>
        </a:p>
      </dgm:t>
    </dgm:pt>
    <dgm:pt modelId="{3CB52CA8-B929-445E-B9F0-E927E2FF7C50}" type="pres">
      <dgm:prSet presAssocID="{DFC2B0E3-9378-48A0-BA21-12D8E1118528}" presName="linear" presStyleCnt="0">
        <dgm:presLayoutVars>
          <dgm:animLvl val="lvl"/>
          <dgm:resizeHandles val="exact"/>
        </dgm:presLayoutVars>
      </dgm:prSet>
      <dgm:spPr/>
      <dgm:t>
        <a:bodyPr/>
        <a:lstStyle/>
        <a:p>
          <a:endParaRPr lang="en-GB"/>
        </a:p>
      </dgm:t>
    </dgm:pt>
    <dgm:pt modelId="{6028FBFD-D6D2-45EF-894F-B2F203BF9BB8}" type="pres">
      <dgm:prSet presAssocID="{D390A749-00B7-4FE8-A068-4DABC2118A65}" presName="parentText" presStyleLbl="node1" presStyleIdx="0" presStyleCnt="3" custLinFactNeighborX="-8" custLinFactNeighborY="-30913">
        <dgm:presLayoutVars>
          <dgm:chMax val="0"/>
          <dgm:bulletEnabled val="1"/>
        </dgm:presLayoutVars>
      </dgm:prSet>
      <dgm:spPr/>
      <dgm:t>
        <a:bodyPr/>
        <a:lstStyle/>
        <a:p>
          <a:endParaRPr lang="en-GB"/>
        </a:p>
      </dgm:t>
    </dgm:pt>
    <dgm:pt modelId="{00BEF758-6D8B-4CCB-871C-0199694733ED}" type="pres">
      <dgm:prSet presAssocID="{670C8F08-A095-4232-BB2F-C187716443AF}" presName="spacer" presStyleCnt="0"/>
      <dgm:spPr/>
    </dgm:pt>
    <dgm:pt modelId="{F7C54EBB-2A6A-4422-9660-C8C685C6FEDB}" type="pres">
      <dgm:prSet presAssocID="{596380F8-48D9-4AE7-A398-58DFD0591E89}" presName="parentText" presStyleLbl="node1" presStyleIdx="1" presStyleCnt="3">
        <dgm:presLayoutVars>
          <dgm:chMax val="0"/>
          <dgm:bulletEnabled val="1"/>
        </dgm:presLayoutVars>
      </dgm:prSet>
      <dgm:spPr/>
      <dgm:t>
        <a:bodyPr/>
        <a:lstStyle/>
        <a:p>
          <a:endParaRPr lang="en-GB"/>
        </a:p>
      </dgm:t>
    </dgm:pt>
    <dgm:pt modelId="{2F8DDEDD-F3C8-45DD-8FCB-6753F96AC0EA}" type="pres">
      <dgm:prSet presAssocID="{4390BA72-D7C8-4CEC-9F3B-E43A4A4E5A01}" presName="spacer" presStyleCnt="0"/>
      <dgm:spPr/>
    </dgm:pt>
    <dgm:pt modelId="{8B708C36-3CC0-4FB7-95B9-F95D3782503B}" type="pres">
      <dgm:prSet presAssocID="{100BB87A-DC7D-4AB3-BD1B-4D48B49E7E15}" presName="parentText" presStyleLbl="node1" presStyleIdx="2" presStyleCnt="3" custScaleY="103122">
        <dgm:presLayoutVars>
          <dgm:chMax val="0"/>
          <dgm:bulletEnabled val="1"/>
        </dgm:presLayoutVars>
      </dgm:prSet>
      <dgm:spPr/>
      <dgm:t>
        <a:bodyPr/>
        <a:lstStyle/>
        <a:p>
          <a:endParaRPr lang="en-GB"/>
        </a:p>
      </dgm:t>
    </dgm:pt>
  </dgm:ptLst>
  <dgm:cxnLst>
    <dgm:cxn modelId="{FB908224-94C9-46E0-B4F2-584F3AA72E7B}" type="presOf" srcId="{D390A749-00B7-4FE8-A068-4DABC2118A65}" destId="{6028FBFD-D6D2-45EF-894F-B2F203BF9BB8}" srcOrd="0" destOrd="0" presId="urn:microsoft.com/office/officeart/2005/8/layout/vList2"/>
    <dgm:cxn modelId="{EB8E6BB0-A006-483C-B377-FEBE2E4BA4FE}" srcId="{DFC2B0E3-9378-48A0-BA21-12D8E1118528}" destId="{D390A749-00B7-4FE8-A068-4DABC2118A65}" srcOrd="0" destOrd="0" parTransId="{314222D4-D7DB-4774-B43E-E59D42C0EF42}" sibTransId="{670C8F08-A095-4232-BB2F-C187716443AF}"/>
    <dgm:cxn modelId="{E1614373-B432-4B09-9376-23729DABAF28}" srcId="{DFC2B0E3-9378-48A0-BA21-12D8E1118528}" destId="{100BB87A-DC7D-4AB3-BD1B-4D48B49E7E15}" srcOrd="2" destOrd="0" parTransId="{7DF0DC4A-A699-4C08-8A8F-6689D4F87B9D}" sibTransId="{C0CB0A85-6BB4-4161-95F0-52F2D0F2AD74}"/>
    <dgm:cxn modelId="{919C0636-9BB4-43DB-87C1-008675EADFCD}" type="presOf" srcId="{596380F8-48D9-4AE7-A398-58DFD0591E89}" destId="{F7C54EBB-2A6A-4422-9660-C8C685C6FEDB}" srcOrd="0" destOrd="0" presId="urn:microsoft.com/office/officeart/2005/8/layout/vList2"/>
    <dgm:cxn modelId="{C75AC0A3-DA57-4442-B759-676533DCDBCF}" type="presOf" srcId="{DFC2B0E3-9378-48A0-BA21-12D8E1118528}" destId="{3CB52CA8-B929-445E-B9F0-E927E2FF7C50}" srcOrd="0" destOrd="0" presId="urn:microsoft.com/office/officeart/2005/8/layout/vList2"/>
    <dgm:cxn modelId="{AD6EF724-8927-40D3-B1B0-572DBE2910F8}" type="presOf" srcId="{100BB87A-DC7D-4AB3-BD1B-4D48B49E7E15}" destId="{8B708C36-3CC0-4FB7-95B9-F95D3782503B}" srcOrd="0" destOrd="0" presId="urn:microsoft.com/office/officeart/2005/8/layout/vList2"/>
    <dgm:cxn modelId="{2426BB12-93FC-450F-B2E8-89109366E130}" srcId="{DFC2B0E3-9378-48A0-BA21-12D8E1118528}" destId="{596380F8-48D9-4AE7-A398-58DFD0591E89}" srcOrd="1" destOrd="0" parTransId="{4F39A370-EE80-468E-BBA9-E15C31D01973}" sibTransId="{4390BA72-D7C8-4CEC-9F3B-E43A4A4E5A01}"/>
    <dgm:cxn modelId="{2919AABE-A3D7-4608-A6AA-739392AFFEAB}" type="presParOf" srcId="{3CB52CA8-B929-445E-B9F0-E927E2FF7C50}" destId="{6028FBFD-D6D2-45EF-894F-B2F203BF9BB8}" srcOrd="0" destOrd="0" presId="urn:microsoft.com/office/officeart/2005/8/layout/vList2"/>
    <dgm:cxn modelId="{8E60F380-8C2A-425F-8A60-D23FDCC0AD74}" type="presParOf" srcId="{3CB52CA8-B929-445E-B9F0-E927E2FF7C50}" destId="{00BEF758-6D8B-4CCB-871C-0199694733ED}" srcOrd="1" destOrd="0" presId="urn:microsoft.com/office/officeart/2005/8/layout/vList2"/>
    <dgm:cxn modelId="{36064B97-3A4C-4D0F-9726-EED6906CCA11}" type="presParOf" srcId="{3CB52CA8-B929-445E-B9F0-E927E2FF7C50}" destId="{F7C54EBB-2A6A-4422-9660-C8C685C6FEDB}" srcOrd="2" destOrd="0" presId="urn:microsoft.com/office/officeart/2005/8/layout/vList2"/>
    <dgm:cxn modelId="{69775E6B-0486-4B09-B046-0DEC6EB39556}" type="presParOf" srcId="{3CB52CA8-B929-445E-B9F0-E927E2FF7C50}" destId="{2F8DDEDD-F3C8-45DD-8FCB-6753F96AC0EA}" srcOrd="3" destOrd="0" presId="urn:microsoft.com/office/officeart/2005/8/layout/vList2"/>
    <dgm:cxn modelId="{E7357055-4244-48DE-86B8-BAECBFE1DC5C}" type="presParOf" srcId="{3CB52CA8-B929-445E-B9F0-E927E2FF7C50}" destId="{8B708C36-3CC0-4FB7-95B9-F95D3782503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91F0E03-8F2E-4481-922D-4E8EF3D67F8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it-IT"/>
        </a:p>
      </dgm:t>
    </dgm:pt>
    <dgm:pt modelId="{69545BF8-891E-4E37-A049-AF5BC6461E44}">
      <dgm:prSet custT="1"/>
      <dgm:spPr/>
      <dgm:t>
        <a:bodyPr/>
        <a:lstStyle/>
        <a:p>
          <a:pPr algn="ctr"/>
          <a:r>
            <a:rPr lang="it-IT" sz="2800" b="1" dirty="0"/>
            <a:t>Bologna </a:t>
          </a:r>
          <a:r>
            <a:rPr lang="it-IT" sz="2800" b="1" dirty="0" err="1"/>
            <a:t>Cares</a:t>
          </a:r>
          <a:r>
            <a:rPr lang="it-IT" sz="2800" b="1" dirty="0"/>
            <a:t>! </a:t>
          </a:r>
          <a:r>
            <a:rPr lang="en-US" sz="2800" b="1" dirty="0"/>
            <a:t>Our city is doing its part</a:t>
          </a:r>
        </a:p>
        <a:p>
          <a:pPr algn="ctr"/>
          <a:r>
            <a:rPr lang="en-US" sz="2800" b="1" dirty="0">
              <a:hlinkClick xmlns:r="http://schemas.openxmlformats.org/officeDocument/2006/relationships" r:id="rId1"/>
            </a:rPr>
            <a:t>website </a:t>
          </a:r>
          <a:endParaRPr lang="it-IT" sz="2800" b="1" dirty="0"/>
        </a:p>
      </dgm:t>
    </dgm:pt>
    <dgm:pt modelId="{A5C868B6-6600-491F-9451-3ACB36EF84EF}" type="parTrans" cxnId="{FF16F26D-470A-4F41-9A7D-12FF3410A1CF}">
      <dgm:prSet/>
      <dgm:spPr/>
      <dgm:t>
        <a:bodyPr/>
        <a:lstStyle/>
        <a:p>
          <a:endParaRPr lang="it-IT"/>
        </a:p>
      </dgm:t>
    </dgm:pt>
    <dgm:pt modelId="{889623B7-A009-476F-A861-5BF52A15A173}" type="sibTrans" cxnId="{FF16F26D-470A-4F41-9A7D-12FF3410A1CF}">
      <dgm:prSet/>
      <dgm:spPr/>
      <dgm:t>
        <a:bodyPr/>
        <a:lstStyle/>
        <a:p>
          <a:endParaRPr lang="it-IT"/>
        </a:p>
      </dgm:t>
    </dgm:pt>
    <dgm:pt modelId="{F7AB9B2D-7B45-4833-B816-D381CD9C7638}" type="pres">
      <dgm:prSet presAssocID="{E91F0E03-8F2E-4481-922D-4E8EF3D67F8D}" presName="linear" presStyleCnt="0">
        <dgm:presLayoutVars>
          <dgm:animLvl val="lvl"/>
          <dgm:resizeHandles val="exact"/>
        </dgm:presLayoutVars>
      </dgm:prSet>
      <dgm:spPr/>
      <dgm:t>
        <a:bodyPr/>
        <a:lstStyle/>
        <a:p>
          <a:endParaRPr lang="en-GB"/>
        </a:p>
      </dgm:t>
    </dgm:pt>
    <dgm:pt modelId="{2B738E9A-E4A3-44AB-85F8-D1D6BE7F2B68}" type="pres">
      <dgm:prSet presAssocID="{69545BF8-891E-4E37-A049-AF5BC6461E44}" presName="parentText" presStyleLbl="node1" presStyleIdx="0" presStyleCnt="1" custFlipHor="1" custScaleX="100000" custScaleY="88257" custLinFactY="-66139" custLinFactNeighborY="-100000">
        <dgm:presLayoutVars>
          <dgm:chMax val="0"/>
          <dgm:bulletEnabled val="1"/>
        </dgm:presLayoutVars>
      </dgm:prSet>
      <dgm:spPr/>
      <dgm:t>
        <a:bodyPr/>
        <a:lstStyle/>
        <a:p>
          <a:endParaRPr lang="en-GB"/>
        </a:p>
      </dgm:t>
    </dgm:pt>
  </dgm:ptLst>
  <dgm:cxnLst>
    <dgm:cxn modelId="{733DD1A7-AAB8-404C-826F-CCD595B9A4FC}" type="presOf" srcId="{69545BF8-891E-4E37-A049-AF5BC6461E44}" destId="{2B738E9A-E4A3-44AB-85F8-D1D6BE7F2B68}" srcOrd="0" destOrd="0" presId="urn:microsoft.com/office/officeart/2005/8/layout/vList2"/>
    <dgm:cxn modelId="{E5A5F063-1530-4D08-A477-16AEEB875E10}" type="presOf" srcId="{E91F0E03-8F2E-4481-922D-4E8EF3D67F8D}" destId="{F7AB9B2D-7B45-4833-B816-D381CD9C7638}" srcOrd="0" destOrd="0" presId="urn:microsoft.com/office/officeart/2005/8/layout/vList2"/>
    <dgm:cxn modelId="{FF16F26D-470A-4F41-9A7D-12FF3410A1CF}" srcId="{E91F0E03-8F2E-4481-922D-4E8EF3D67F8D}" destId="{69545BF8-891E-4E37-A049-AF5BC6461E44}" srcOrd="0" destOrd="0" parTransId="{A5C868B6-6600-491F-9451-3ACB36EF84EF}" sibTransId="{889623B7-A009-476F-A861-5BF52A15A173}"/>
    <dgm:cxn modelId="{0626061B-7D34-4796-A4B9-81D923888CE8}" type="presParOf" srcId="{F7AB9B2D-7B45-4833-B816-D381CD9C7638}" destId="{2B738E9A-E4A3-44AB-85F8-D1D6BE7F2B6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91F0E03-8F2E-4481-922D-4E8EF3D67F8D}"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it-IT"/>
        </a:p>
      </dgm:t>
    </dgm:pt>
    <dgm:pt modelId="{69545BF8-891E-4E37-A049-AF5BC6461E44}">
      <dgm:prSet custT="1"/>
      <dgm:spPr/>
      <dgm:t>
        <a:bodyPr/>
        <a:lstStyle/>
        <a:p>
          <a:r>
            <a:rPr lang="it-IT" sz="2400" b="1" dirty="0"/>
            <a:t>Alì at work in the </a:t>
          </a:r>
          <a:r>
            <a:rPr lang="it-IT" sz="2400" b="1" dirty="0" err="1"/>
            <a:t>Bakery</a:t>
          </a:r>
          <a:r>
            <a:rPr lang="it-IT" sz="2400" b="1" dirty="0"/>
            <a:t> (Trento)</a:t>
          </a:r>
        </a:p>
      </dgm:t>
    </dgm:pt>
    <dgm:pt modelId="{A5C868B6-6600-491F-9451-3ACB36EF84EF}" type="parTrans" cxnId="{FF16F26D-470A-4F41-9A7D-12FF3410A1CF}">
      <dgm:prSet/>
      <dgm:spPr/>
      <dgm:t>
        <a:bodyPr/>
        <a:lstStyle/>
        <a:p>
          <a:endParaRPr lang="it-IT"/>
        </a:p>
      </dgm:t>
    </dgm:pt>
    <dgm:pt modelId="{889623B7-A009-476F-A861-5BF52A15A173}" type="sibTrans" cxnId="{FF16F26D-470A-4F41-9A7D-12FF3410A1CF}">
      <dgm:prSet/>
      <dgm:spPr/>
      <dgm:t>
        <a:bodyPr/>
        <a:lstStyle/>
        <a:p>
          <a:endParaRPr lang="it-IT"/>
        </a:p>
      </dgm:t>
    </dgm:pt>
    <dgm:pt modelId="{F7AB9B2D-7B45-4833-B816-D381CD9C7638}" type="pres">
      <dgm:prSet presAssocID="{E91F0E03-8F2E-4481-922D-4E8EF3D67F8D}" presName="linear" presStyleCnt="0">
        <dgm:presLayoutVars>
          <dgm:animLvl val="lvl"/>
          <dgm:resizeHandles val="exact"/>
        </dgm:presLayoutVars>
      </dgm:prSet>
      <dgm:spPr/>
      <dgm:t>
        <a:bodyPr/>
        <a:lstStyle/>
        <a:p>
          <a:endParaRPr lang="en-GB"/>
        </a:p>
      </dgm:t>
    </dgm:pt>
    <dgm:pt modelId="{2B738E9A-E4A3-44AB-85F8-D1D6BE7F2B68}" type="pres">
      <dgm:prSet presAssocID="{69545BF8-891E-4E37-A049-AF5BC6461E44}" presName="parentText" presStyleLbl="node1" presStyleIdx="0" presStyleCnt="1" custFlipHor="0" custScaleX="27103" custScaleY="278572" custLinFactNeighborX="36449" custLinFactNeighborY="-35290">
        <dgm:presLayoutVars>
          <dgm:chMax val="0"/>
          <dgm:bulletEnabled val="1"/>
        </dgm:presLayoutVars>
      </dgm:prSet>
      <dgm:spPr/>
      <dgm:t>
        <a:bodyPr/>
        <a:lstStyle/>
        <a:p>
          <a:endParaRPr lang="en-GB"/>
        </a:p>
      </dgm:t>
    </dgm:pt>
  </dgm:ptLst>
  <dgm:cxnLst>
    <dgm:cxn modelId="{FF16F26D-470A-4F41-9A7D-12FF3410A1CF}" srcId="{E91F0E03-8F2E-4481-922D-4E8EF3D67F8D}" destId="{69545BF8-891E-4E37-A049-AF5BC6461E44}" srcOrd="0" destOrd="0" parTransId="{A5C868B6-6600-491F-9451-3ACB36EF84EF}" sibTransId="{889623B7-A009-476F-A861-5BF52A15A173}"/>
    <dgm:cxn modelId="{525FDF18-A455-461C-A3FD-7DDF50787CF6}" type="presOf" srcId="{E91F0E03-8F2E-4481-922D-4E8EF3D67F8D}" destId="{F7AB9B2D-7B45-4833-B816-D381CD9C7638}" srcOrd="0" destOrd="0" presId="urn:microsoft.com/office/officeart/2005/8/layout/vList2"/>
    <dgm:cxn modelId="{F9153298-7083-491B-BBFD-05D9E510F79F}" type="presOf" srcId="{69545BF8-891E-4E37-A049-AF5BC6461E44}" destId="{2B738E9A-E4A3-44AB-85F8-D1D6BE7F2B68}" srcOrd="0" destOrd="0" presId="urn:microsoft.com/office/officeart/2005/8/layout/vList2"/>
    <dgm:cxn modelId="{E6C5FE30-6949-4151-9909-D06667D305EC}" type="presParOf" srcId="{F7AB9B2D-7B45-4833-B816-D381CD9C7638}" destId="{2B738E9A-E4A3-44AB-85F8-D1D6BE7F2B6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F0E03-8F2E-4481-922D-4E8EF3D67F8D}"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it-IT"/>
        </a:p>
      </dgm:t>
    </dgm:pt>
    <dgm:pt modelId="{B1A4C247-CBB9-42E5-9DAA-F5104B63E42B}">
      <dgm:prSet/>
      <dgm:spPr/>
      <dgm:t>
        <a:bodyPr/>
        <a:lstStyle/>
        <a:p>
          <a:pPr rtl="0"/>
          <a:r>
            <a:rPr lang="en-GB" b="1" dirty="0"/>
            <a:t>The National Protection System for Asylum Seekers and Refugees (SPRAR) is the Italian network for reception and integration of people seeking and granted  international protection</a:t>
          </a:r>
          <a:endParaRPr lang="it-IT" b="1" dirty="0"/>
        </a:p>
      </dgm:t>
    </dgm:pt>
    <dgm:pt modelId="{32CDFAF4-CDA4-434B-AE46-55293DA691A7}" type="parTrans" cxnId="{0169BD86-3315-4433-97E8-9BBC389F4860}">
      <dgm:prSet/>
      <dgm:spPr/>
      <dgm:t>
        <a:bodyPr/>
        <a:lstStyle/>
        <a:p>
          <a:endParaRPr lang="it-IT"/>
        </a:p>
      </dgm:t>
    </dgm:pt>
    <dgm:pt modelId="{7F42D1B2-A39E-4084-9CEA-4818CA0E8C21}" type="sibTrans" cxnId="{0169BD86-3315-4433-97E8-9BBC389F4860}">
      <dgm:prSet/>
      <dgm:spPr/>
      <dgm:t>
        <a:bodyPr/>
        <a:lstStyle/>
        <a:p>
          <a:endParaRPr lang="it-IT"/>
        </a:p>
      </dgm:t>
    </dgm:pt>
    <dgm:pt modelId="{F7AB9B2D-7B45-4833-B816-D381CD9C7638}" type="pres">
      <dgm:prSet presAssocID="{E91F0E03-8F2E-4481-922D-4E8EF3D67F8D}" presName="linear" presStyleCnt="0">
        <dgm:presLayoutVars>
          <dgm:animLvl val="lvl"/>
          <dgm:resizeHandles val="exact"/>
        </dgm:presLayoutVars>
      </dgm:prSet>
      <dgm:spPr/>
      <dgm:t>
        <a:bodyPr/>
        <a:lstStyle/>
        <a:p>
          <a:endParaRPr lang="en-GB"/>
        </a:p>
      </dgm:t>
    </dgm:pt>
    <dgm:pt modelId="{CA756A4C-E96A-445B-8D84-135B68D3C9CC}" type="pres">
      <dgm:prSet presAssocID="{B1A4C247-CBB9-42E5-9DAA-F5104B63E42B}" presName="parentText" presStyleLbl="node1" presStyleIdx="0" presStyleCnt="1">
        <dgm:presLayoutVars>
          <dgm:chMax val="0"/>
          <dgm:bulletEnabled val="1"/>
        </dgm:presLayoutVars>
      </dgm:prSet>
      <dgm:spPr/>
      <dgm:t>
        <a:bodyPr/>
        <a:lstStyle/>
        <a:p>
          <a:endParaRPr lang="en-GB"/>
        </a:p>
      </dgm:t>
    </dgm:pt>
  </dgm:ptLst>
  <dgm:cxnLst>
    <dgm:cxn modelId="{0169BD86-3315-4433-97E8-9BBC389F4860}" srcId="{E91F0E03-8F2E-4481-922D-4E8EF3D67F8D}" destId="{B1A4C247-CBB9-42E5-9DAA-F5104B63E42B}" srcOrd="0" destOrd="0" parTransId="{32CDFAF4-CDA4-434B-AE46-55293DA691A7}" sibTransId="{7F42D1B2-A39E-4084-9CEA-4818CA0E8C21}"/>
    <dgm:cxn modelId="{78ED2C96-7AE9-4D9E-BFF4-59C676384A91}" type="presOf" srcId="{B1A4C247-CBB9-42E5-9DAA-F5104B63E42B}" destId="{CA756A4C-E96A-445B-8D84-135B68D3C9CC}" srcOrd="0" destOrd="0" presId="urn:microsoft.com/office/officeart/2005/8/layout/vList2"/>
    <dgm:cxn modelId="{77B141F3-1102-4C39-8F66-E229F5B0023F}" type="presOf" srcId="{E91F0E03-8F2E-4481-922D-4E8EF3D67F8D}" destId="{F7AB9B2D-7B45-4833-B816-D381CD9C7638}" srcOrd="0" destOrd="0" presId="urn:microsoft.com/office/officeart/2005/8/layout/vList2"/>
    <dgm:cxn modelId="{821C4FF7-DE6E-40B5-8DB3-443EC611654B}" type="presParOf" srcId="{F7AB9B2D-7B45-4833-B816-D381CD9C7638}" destId="{CA756A4C-E96A-445B-8D84-135B68D3C9C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B75A9-8CD0-4E97-A8B3-0168979CC7BC}" type="doc">
      <dgm:prSet loTypeId="urn:microsoft.com/office/officeart/2005/8/layout/process4" loCatId="list" qsTypeId="urn:microsoft.com/office/officeart/2005/8/quickstyle/simple1" qsCatId="simple" csTypeId="urn:microsoft.com/office/officeart/2005/8/colors/accent2_5" csCatId="accent2" phldr="1"/>
      <dgm:spPr/>
      <dgm:t>
        <a:bodyPr/>
        <a:lstStyle/>
        <a:p>
          <a:endParaRPr lang="it-IT"/>
        </a:p>
      </dgm:t>
    </dgm:pt>
    <dgm:pt modelId="{47893D96-A52B-43A6-9B7D-20A6AC82FFF0}">
      <dgm:prSet custT="1"/>
      <dgm:spPr/>
      <dgm:t>
        <a:bodyPr/>
        <a:lstStyle/>
        <a:p>
          <a:pPr rtl="0"/>
          <a:r>
            <a:rPr lang="en-GB" sz="2400" b="1" dirty="0"/>
            <a:t>The Italian reception system is based on the collaboration between different levels of government</a:t>
          </a:r>
          <a:endParaRPr lang="it-IT" sz="2400" dirty="0"/>
        </a:p>
      </dgm:t>
    </dgm:pt>
    <dgm:pt modelId="{D49882E5-29CC-4FF5-A8D8-CA811F90F738}" type="parTrans" cxnId="{9A97B2B2-8EC1-4E4E-98E0-CC2A64C4E2EA}">
      <dgm:prSet/>
      <dgm:spPr/>
      <dgm:t>
        <a:bodyPr/>
        <a:lstStyle/>
        <a:p>
          <a:endParaRPr lang="it-IT"/>
        </a:p>
      </dgm:t>
    </dgm:pt>
    <dgm:pt modelId="{76578537-76CB-4351-9578-56C129A67548}" type="sibTrans" cxnId="{9A97B2B2-8EC1-4E4E-98E0-CC2A64C4E2EA}">
      <dgm:prSet/>
      <dgm:spPr/>
      <dgm:t>
        <a:bodyPr/>
        <a:lstStyle/>
        <a:p>
          <a:endParaRPr lang="it-IT"/>
        </a:p>
      </dgm:t>
    </dgm:pt>
    <dgm:pt modelId="{4D67EFD6-F730-46E9-A8F8-17B9AF3F8BA0}">
      <dgm:prSet custT="1"/>
      <dgm:spPr/>
      <dgm:t>
        <a:bodyPr/>
        <a:lstStyle/>
        <a:p>
          <a:pPr rtl="0"/>
          <a:r>
            <a:rPr lang="en-GB" sz="2400" b="1" dirty="0"/>
            <a:t>Ministry of the Interior</a:t>
          </a:r>
        </a:p>
      </dgm:t>
    </dgm:pt>
    <dgm:pt modelId="{6B8ABB93-A90A-49E7-BA77-B91DFF4CA2A1}" type="parTrans" cxnId="{EC41D2BD-D1B8-45B5-8149-CBF036E251C0}">
      <dgm:prSet/>
      <dgm:spPr/>
      <dgm:t>
        <a:bodyPr/>
        <a:lstStyle/>
        <a:p>
          <a:endParaRPr lang="it-IT"/>
        </a:p>
      </dgm:t>
    </dgm:pt>
    <dgm:pt modelId="{F2BE004F-858B-4F69-B72F-5E5A74B1E354}" type="sibTrans" cxnId="{EC41D2BD-D1B8-45B5-8149-CBF036E251C0}">
      <dgm:prSet/>
      <dgm:spPr/>
      <dgm:t>
        <a:bodyPr/>
        <a:lstStyle/>
        <a:p>
          <a:endParaRPr lang="it-IT"/>
        </a:p>
      </dgm:t>
    </dgm:pt>
    <dgm:pt modelId="{6AA7EC96-E86A-4914-BC7F-96B12EE486F1}">
      <dgm:prSet custT="1"/>
      <dgm:spPr/>
      <dgm:t>
        <a:bodyPr/>
        <a:lstStyle/>
        <a:p>
          <a:pPr rtl="0"/>
          <a:r>
            <a:rPr lang="en-GB" sz="2400" b="1" dirty="0"/>
            <a:t>ANCI-National Association of Italian Municipalities</a:t>
          </a:r>
        </a:p>
      </dgm:t>
    </dgm:pt>
    <dgm:pt modelId="{B68CED86-49FF-49F4-BFEC-3BEF6380FBDB}" type="parTrans" cxnId="{90BC67BC-16D9-4B55-BA1E-F31398A22AFA}">
      <dgm:prSet/>
      <dgm:spPr/>
      <dgm:t>
        <a:bodyPr/>
        <a:lstStyle/>
        <a:p>
          <a:endParaRPr lang="it-IT"/>
        </a:p>
      </dgm:t>
    </dgm:pt>
    <dgm:pt modelId="{711348E0-2801-4631-887F-7D6A4D4D32E8}" type="sibTrans" cxnId="{90BC67BC-16D9-4B55-BA1E-F31398A22AFA}">
      <dgm:prSet/>
      <dgm:spPr/>
      <dgm:t>
        <a:bodyPr/>
        <a:lstStyle/>
        <a:p>
          <a:endParaRPr lang="it-IT"/>
        </a:p>
      </dgm:t>
    </dgm:pt>
    <dgm:pt modelId="{DD6FFD19-8111-4E48-9A59-96CBFADB43E0}">
      <dgm:prSet custT="1"/>
      <dgm:spPr/>
      <dgm:t>
        <a:bodyPr/>
        <a:lstStyle/>
        <a:p>
          <a:pPr rtl="0"/>
          <a:r>
            <a:rPr lang="en-GB" sz="2400" b="1" dirty="0"/>
            <a:t>Local authorities with the involvement of the so-called third sector (NGO’s, associations)</a:t>
          </a:r>
        </a:p>
      </dgm:t>
    </dgm:pt>
    <dgm:pt modelId="{A2E6AA85-85DB-44B1-83B3-575D4F1A372D}" type="parTrans" cxnId="{BA20CBE3-17C3-4DED-B493-420936557CBB}">
      <dgm:prSet/>
      <dgm:spPr/>
      <dgm:t>
        <a:bodyPr/>
        <a:lstStyle/>
        <a:p>
          <a:endParaRPr lang="it-IT"/>
        </a:p>
      </dgm:t>
    </dgm:pt>
    <dgm:pt modelId="{C4C20535-0883-4115-A2D1-B411D839EE81}" type="sibTrans" cxnId="{BA20CBE3-17C3-4DED-B493-420936557CBB}">
      <dgm:prSet/>
      <dgm:spPr/>
      <dgm:t>
        <a:bodyPr/>
        <a:lstStyle/>
        <a:p>
          <a:endParaRPr lang="it-IT"/>
        </a:p>
      </dgm:t>
    </dgm:pt>
    <dgm:pt modelId="{DCF48128-9F7D-400D-BC63-FB96A71AFA2D}" type="pres">
      <dgm:prSet presAssocID="{086B75A9-8CD0-4E97-A8B3-0168979CC7BC}" presName="Name0" presStyleCnt="0">
        <dgm:presLayoutVars>
          <dgm:dir/>
          <dgm:animLvl val="lvl"/>
          <dgm:resizeHandles val="exact"/>
        </dgm:presLayoutVars>
      </dgm:prSet>
      <dgm:spPr/>
      <dgm:t>
        <a:bodyPr/>
        <a:lstStyle/>
        <a:p>
          <a:endParaRPr lang="en-GB"/>
        </a:p>
      </dgm:t>
    </dgm:pt>
    <dgm:pt modelId="{CA5ACF69-A408-4C96-9196-78DC972841C5}" type="pres">
      <dgm:prSet presAssocID="{DD6FFD19-8111-4E48-9A59-96CBFADB43E0}" presName="boxAndChildren" presStyleCnt="0"/>
      <dgm:spPr/>
    </dgm:pt>
    <dgm:pt modelId="{8A435044-09D7-42E3-A0CA-C98F14D48838}" type="pres">
      <dgm:prSet presAssocID="{DD6FFD19-8111-4E48-9A59-96CBFADB43E0}" presName="parentTextBox" presStyleLbl="node1" presStyleIdx="0" presStyleCnt="4"/>
      <dgm:spPr/>
      <dgm:t>
        <a:bodyPr/>
        <a:lstStyle/>
        <a:p>
          <a:endParaRPr lang="en-GB"/>
        </a:p>
      </dgm:t>
    </dgm:pt>
    <dgm:pt modelId="{B76E4BA5-6537-4FCC-BC90-1A7B9D37E048}" type="pres">
      <dgm:prSet presAssocID="{711348E0-2801-4631-887F-7D6A4D4D32E8}" presName="sp" presStyleCnt="0"/>
      <dgm:spPr/>
    </dgm:pt>
    <dgm:pt modelId="{FE7D6F1A-A9FD-4FE0-BFD4-F85FD4501AAF}" type="pres">
      <dgm:prSet presAssocID="{6AA7EC96-E86A-4914-BC7F-96B12EE486F1}" presName="arrowAndChildren" presStyleCnt="0"/>
      <dgm:spPr/>
    </dgm:pt>
    <dgm:pt modelId="{B092625E-95D8-4115-8275-988C7CB758CA}" type="pres">
      <dgm:prSet presAssocID="{6AA7EC96-E86A-4914-BC7F-96B12EE486F1}" presName="parentTextArrow" presStyleLbl="node1" presStyleIdx="1" presStyleCnt="4"/>
      <dgm:spPr/>
      <dgm:t>
        <a:bodyPr/>
        <a:lstStyle/>
        <a:p>
          <a:endParaRPr lang="en-GB"/>
        </a:p>
      </dgm:t>
    </dgm:pt>
    <dgm:pt modelId="{0E9E5F5E-0EB0-44B7-A88B-53318C339855}" type="pres">
      <dgm:prSet presAssocID="{F2BE004F-858B-4F69-B72F-5E5A74B1E354}" presName="sp" presStyleCnt="0"/>
      <dgm:spPr/>
    </dgm:pt>
    <dgm:pt modelId="{E65060EB-9235-463B-8CC2-D496F6259B35}" type="pres">
      <dgm:prSet presAssocID="{4D67EFD6-F730-46E9-A8F8-17B9AF3F8BA0}" presName="arrowAndChildren" presStyleCnt="0"/>
      <dgm:spPr/>
    </dgm:pt>
    <dgm:pt modelId="{35D07512-3A74-494E-9FF4-0482DF1BFC04}" type="pres">
      <dgm:prSet presAssocID="{4D67EFD6-F730-46E9-A8F8-17B9AF3F8BA0}" presName="parentTextArrow" presStyleLbl="node1" presStyleIdx="2" presStyleCnt="4"/>
      <dgm:spPr/>
      <dgm:t>
        <a:bodyPr/>
        <a:lstStyle/>
        <a:p>
          <a:endParaRPr lang="en-GB"/>
        </a:p>
      </dgm:t>
    </dgm:pt>
    <dgm:pt modelId="{C71AFECA-58D9-40F8-8F62-358B2D8C3A2E}" type="pres">
      <dgm:prSet presAssocID="{76578537-76CB-4351-9578-56C129A67548}" presName="sp" presStyleCnt="0"/>
      <dgm:spPr/>
    </dgm:pt>
    <dgm:pt modelId="{7470DD95-5A4C-4EDA-BBD3-F8A184B1E672}" type="pres">
      <dgm:prSet presAssocID="{47893D96-A52B-43A6-9B7D-20A6AC82FFF0}" presName="arrowAndChildren" presStyleCnt="0"/>
      <dgm:spPr/>
    </dgm:pt>
    <dgm:pt modelId="{9ED6FC77-1D68-4CDE-B51C-9D7603FC55C9}" type="pres">
      <dgm:prSet presAssocID="{47893D96-A52B-43A6-9B7D-20A6AC82FFF0}" presName="parentTextArrow" presStyleLbl="node1" presStyleIdx="3" presStyleCnt="4"/>
      <dgm:spPr/>
      <dgm:t>
        <a:bodyPr/>
        <a:lstStyle/>
        <a:p>
          <a:endParaRPr lang="en-GB"/>
        </a:p>
      </dgm:t>
    </dgm:pt>
  </dgm:ptLst>
  <dgm:cxnLst>
    <dgm:cxn modelId="{6BDC53E9-71EB-42EF-9AFD-E0354B8A3BD4}" type="presOf" srcId="{47893D96-A52B-43A6-9B7D-20A6AC82FFF0}" destId="{9ED6FC77-1D68-4CDE-B51C-9D7603FC55C9}" srcOrd="0" destOrd="0" presId="urn:microsoft.com/office/officeart/2005/8/layout/process4"/>
    <dgm:cxn modelId="{3F8BF0DE-069E-4591-A8FA-B8B6AF6C9990}" type="presOf" srcId="{4D67EFD6-F730-46E9-A8F8-17B9AF3F8BA0}" destId="{35D07512-3A74-494E-9FF4-0482DF1BFC04}" srcOrd="0" destOrd="0" presId="urn:microsoft.com/office/officeart/2005/8/layout/process4"/>
    <dgm:cxn modelId="{BA20CBE3-17C3-4DED-B493-420936557CBB}" srcId="{086B75A9-8CD0-4E97-A8B3-0168979CC7BC}" destId="{DD6FFD19-8111-4E48-9A59-96CBFADB43E0}" srcOrd="3" destOrd="0" parTransId="{A2E6AA85-85DB-44B1-83B3-575D4F1A372D}" sibTransId="{C4C20535-0883-4115-A2D1-B411D839EE81}"/>
    <dgm:cxn modelId="{9A97B2B2-8EC1-4E4E-98E0-CC2A64C4E2EA}" srcId="{086B75A9-8CD0-4E97-A8B3-0168979CC7BC}" destId="{47893D96-A52B-43A6-9B7D-20A6AC82FFF0}" srcOrd="0" destOrd="0" parTransId="{D49882E5-29CC-4FF5-A8D8-CA811F90F738}" sibTransId="{76578537-76CB-4351-9578-56C129A67548}"/>
    <dgm:cxn modelId="{90BC67BC-16D9-4B55-BA1E-F31398A22AFA}" srcId="{086B75A9-8CD0-4E97-A8B3-0168979CC7BC}" destId="{6AA7EC96-E86A-4914-BC7F-96B12EE486F1}" srcOrd="2" destOrd="0" parTransId="{B68CED86-49FF-49F4-BFEC-3BEF6380FBDB}" sibTransId="{711348E0-2801-4631-887F-7D6A4D4D32E8}"/>
    <dgm:cxn modelId="{4B1B3BEB-B442-4612-81A6-312E3BFE0F1F}" type="presOf" srcId="{086B75A9-8CD0-4E97-A8B3-0168979CC7BC}" destId="{DCF48128-9F7D-400D-BC63-FB96A71AFA2D}" srcOrd="0" destOrd="0" presId="urn:microsoft.com/office/officeart/2005/8/layout/process4"/>
    <dgm:cxn modelId="{D0CBE801-45AC-4C7D-A183-BBE6D15BC44D}" type="presOf" srcId="{DD6FFD19-8111-4E48-9A59-96CBFADB43E0}" destId="{8A435044-09D7-42E3-A0CA-C98F14D48838}" srcOrd="0" destOrd="0" presId="urn:microsoft.com/office/officeart/2005/8/layout/process4"/>
    <dgm:cxn modelId="{1079A179-C891-4C6B-877F-8034C4BBEE6A}" type="presOf" srcId="{6AA7EC96-E86A-4914-BC7F-96B12EE486F1}" destId="{B092625E-95D8-4115-8275-988C7CB758CA}" srcOrd="0" destOrd="0" presId="urn:microsoft.com/office/officeart/2005/8/layout/process4"/>
    <dgm:cxn modelId="{EC41D2BD-D1B8-45B5-8149-CBF036E251C0}" srcId="{086B75A9-8CD0-4E97-A8B3-0168979CC7BC}" destId="{4D67EFD6-F730-46E9-A8F8-17B9AF3F8BA0}" srcOrd="1" destOrd="0" parTransId="{6B8ABB93-A90A-49E7-BA77-B91DFF4CA2A1}" sibTransId="{F2BE004F-858B-4F69-B72F-5E5A74B1E354}"/>
    <dgm:cxn modelId="{FED22E8C-F02E-466A-A722-16C653E447C8}" type="presParOf" srcId="{DCF48128-9F7D-400D-BC63-FB96A71AFA2D}" destId="{CA5ACF69-A408-4C96-9196-78DC972841C5}" srcOrd="0" destOrd="0" presId="urn:microsoft.com/office/officeart/2005/8/layout/process4"/>
    <dgm:cxn modelId="{758E3CA9-07F1-4B98-96B3-4A05682B4B3E}" type="presParOf" srcId="{CA5ACF69-A408-4C96-9196-78DC972841C5}" destId="{8A435044-09D7-42E3-A0CA-C98F14D48838}" srcOrd="0" destOrd="0" presId="urn:microsoft.com/office/officeart/2005/8/layout/process4"/>
    <dgm:cxn modelId="{3D723C21-AF4C-4C63-A545-288B915FC702}" type="presParOf" srcId="{DCF48128-9F7D-400D-BC63-FB96A71AFA2D}" destId="{B76E4BA5-6537-4FCC-BC90-1A7B9D37E048}" srcOrd="1" destOrd="0" presId="urn:microsoft.com/office/officeart/2005/8/layout/process4"/>
    <dgm:cxn modelId="{5935D01D-3FAB-4642-A162-8CD01380EAD0}" type="presParOf" srcId="{DCF48128-9F7D-400D-BC63-FB96A71AFA2D}" destId="{FE7D6F1A-A9FD-4FE0-BFD4-F85FD4501AAF}" srcOrd="2" destOrd="0" presId="urn:microsoft.com/office/officeart/2005/8/layout/process4"/>
    <dgm:cxn modelId="{D356B304-CF98-4A31-B530-EEC8B2BF9980}" type="presParOf" srcId="{FE7D6F1A-A9FD-4FE0-BFD4-F85FD4501AAF}" destId="{B092625E-95D8-4115-8275-988C7CB758CA}" srcOrd="0" destOrd="0" presId="urn:microsoft.com/office/officeart/2005/8/layout/process4"/>
    <dgm:cxn modelId="{57ECBE0E-372D-4139-889C-1089B2E9EA99}" type="presParOf" srcId="{DCF48128-9F7D-400D-BC63-FB96A71AFA2D}" destId="{0E9E5F5E-0EB0-44B7-A88B-53318C339855}" srcOrd="3" destOrd="0" presId="urn:microsoft.com/office/officeart/2005/8/layout/process4"/>
    <dgm:cxn modelId="{1E5FACC0-8883-4E52-9C25-3C4AFB21B75C}" type="presParOf" srcId="{DCF48128-9F7D-400D-BC63-FB96A71AFA2D}" destId="{E65060EB-9235-463B-8CC2-D496F6259B35}" srcOrd="4" destOrd="0" presId="urn:microsoft.com/office/officeart/2005/8/layout/process4"/>
    <dgm:cxn modelId="{A960343B-5F8D-43C5-A23C-BC06043F0AAE}" type="presParOf" srcId="{E65060EB-9235-463B-8CC2-D496F6259B35}" destId="{35D07512-3A74-494E-9FF4-0482DF1BFC04}" srcOrd="0" destOrd="0" presId="urn:microsoft.com/office/officeart/2005/8/layout/process4"/>
    <dgm:cxn modelId="{80123B0B-761D-4E81-8322-BB0CF0E6EC34}" type="presParOf" srcId="{DCF48128-9F7D-400D-BC63-FB96A71AFA2D}" destId="{C71AFECA-58D9-40F8-8F62-358B2D8C3A2E}" srcOrd="5" destOrd="0" presId="urn:microsoft.com/office/officeart/2005/8/layout/process4"/>
    <dgm:cxn modelId="{A3AE4692-843F-4685-8645-E379CB0B560B}" type="presParOf" srcId="{DCF48128-9F7D-400D-BC63-FB96A71AFA2D}" destId="{7470DD95-5A4C-4EDA-BBD3-F8A184B1E672}" srcOrd="6" destOrd="0" presId="urn:microsoft.com/office/officeart/2005/8/layout/process4"/>
    <dgm:cxn modelId="{99367592-8C5C-4D3F-826A-ACBF768EEA49}" type="presParOf" srcId="{7470DD95-5A4C-4EDA-BBD3-F8A184B1E672}" destId="{9ED6FC77-1D68-4CDE-B51C-9D7603FC55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4AEB24-E347-4D17-B22B-319F7E734D44}"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it-IT"/>
        </a:p>
      </dgm:t>
    </dgm:pt>
    <dgm:pt modelId="{B0B1C15F-59C5-42B6-BF46-DF4DEDEE7783}">
      <dgm:prSet custT="1"/>
      <dgm:spPr/>
      <dgm:t>
        <a:bodyPr/>
        <a:lstStyle/>
        <a:p>
          <a:pPr rtl="0"/>
          <a:r>
            <a:rPr lang="it-IT" sz="3600" b="1" dirty="0" err="1"/>
            <a:t>This</a:t>
          </a:r>
          <a:r>
            <a:rPr lang="it-IT" sz="3600" b="1" dirty="0"/>
            <a:t> </a:t>
          </a:r>
          <a:r>
            <a:rPr lang="it-IT" sz="3600" b="1" dirty="0" err="1"/>
            <a:t>national</a:t>
          </a:r>
          <a:r>
            <a:rPr lang="it-IT" sz="3600" b="1" dirty="0"/>
            <a:t> network </a:t>
          </a:r>
          <a:r>
            <a:rPr lang="it-IT" sz="3600" b="1" dirty="0" err="1"/>
            <a:t>is</a:t>
          </a:r>
          <a:r>
            <a:rPr lang="it-IT" sz="3600" b="1" dirty="0"/>
            <a:t> the </a:t>
          </a:r>
          <a:r>
            <a:rPr lang="it-IT" sz="3600" b="1" dirty="0" err="1"/>
            <a:t>result</a:t>
          </a:r>
          <a:r>
            <a:rPr lang="it-IT" sz="3600" b="1" dirty="0"/>
            <a:t> </a:t>
          </a:r>
          <a:r>
            <a:rPr lang="it-IT" sz="3600" b="1" dirty="0" err="1"/>
            <a:t>of</a:t>
          </a:r>
          <a:r>
            <a:rPr lang="it-IT" sz="3600" b="1" dirty="0"/>
            <a:t> </a:t>
          </a:r>
          <a:r>
            <a:rPr lang="it-IT" sz="3600" b="1" dirty="0" err="1"/>
            <a:t>all</a:t>
          </a:r>
          <a:r>
            <a:rPr lang="it-IT" sz="3600" b="1" dirty="0"/>
            <a:t> the </a:t>
          </a:r>
          <a:r>
            <a:rPr lang="it-IT" sz="3600" b="1" dirty="0" err="1"/>
            <a:t>local</a:t>
          </a:r>
          <a:r>
            <a:rPr lang="it-IT" sz="3600" b="1" dirty="0"/>
            <a:t> reception and </a:t>
          </a:r>
          <a:r>
            <a:rPr lang="it-IT" sz="3600" b="1" dirty="0" err="1"/>
            <a:t>integration</a:t>
          </a:r>
          <a:r>
            <a:rPr lang="it-IT" sz="3600" b="1" dirty="0"/>
            <a:t> </a:t>
          </a:r>
          <a:r>
            <a:rPr lang="it-IT" sz="3600" b="1" dirty="0" err="1"/>
            <a:t>projects</a:t>
          </a:r>
          <a:r>
            <a:rPr lang="it-IT" sz="3600" b="1" dirty="0"/>
            <a:t> </a:t>
          </a:r>
          <a:r>
            <a:rPr lang="it-IT" sz="3600" b="1" dirty="0" err="1"/>
            <a:t>with</a:t>
          </a:r>
          <a:r>
            <a:rPr lang="it-IT" sz="3600" b="1" dirty="0"/>
            <a:t> </a:t>
          </a:r>
          <a:r>
            <a:rPr lang="it-IT" sz="3600" b="1" dirty="0" err="1"/>
            <a:t>respect</a:t>
          </a:r>
          <a:r>
            <a:rPr lang="it-IT" sz="3600" b="1" dirty="0"/>
            <a:t> and </a:t>
          </a:r>
          <a:r>
            <a:rPr lang="it-IT" sz="3600" b="1" dirty="0" err="1"/>
            <a:t>according</a:t>
          </a:r>
          <a:r>
            <a:rPr lang="it-IT" sz="3600" b="1" dirty="0"/>
            <a:t> </a:t>
          </a:r>
          <a:r>
            <a:rPr lang="it-IT" sz="3600" b="1" dirty="0" err="1"/>
            <a:t>to</a:t>
          </a:r>
          <a:r>
            <a:rPr lang="it-IT" sz="3600" b="1" dirty="0"/>
            <a:t> the </a:t>
          </a:r>
          <a:r>
            <a:rPr lang="it-IT" sz="3600" b="1" dirty="0" err="1"/>
            <a:t>guidelines</a:t>
          </a:r>
          <a:r>
            <a:rPr lang="it-IT" sz="3600" b="1" dirty="0"/>
            <a:t> </a:t>
          </a:r>
          <a:r>
            <a:rPr lang="it-IT" sz="3600" b="1" dirty="0" err="1"/>
            <a:t>established</a:t>
          </a:r>
          <a:r>
            <a:rPr lang="it-IT" sz="3600" b="1" dirty="0"/>
            <a:t> </a:t>
          </a:r>
          <a:r>
            <a:rPr lang="it-IT" sz="3600" b="1" dirty="0" err="1"/>
            <a:t>by</a:t>
          </a:r>
          <a:r>
            <a:rPr lang="it-IT" sz="3600" b="1" dirty="0"/>
            <a:t> the </a:t>
          </a:r>
          <a:r>
            <a:rPr lang="it-IT" sz="3600" b="1" dirty="0" err="1"/>
            <a:t>Ministry</a:t>
          </a:r>
          <a:r>
            <a:rPr lang="it-IT" sz="3600" b="1" dirty="0"/>
            <a:t> </a:t>
          </a:r>
          <a:r>
            <a:rPr lang="it-IT" sz="3600" b="1" dirty="0" err="1"/>
            <a:t>of</a:t>
          </a:r>
          <a:r>
            <a:rPr lang="it-IT" sz="3600" b="1" dirty="0"/>
            <a:t> </a:t>
          </a:r>
          <a:r>
            <a:rPr lang="it-IT" sz="3600" b="1" dirty="0" err="1"/>
            <a:t>Interior</a:t>
          </a:r>
          <a:endParaRPr lang="it-IT" sz="3600" b="1" dirty="0"/>
        </a:p>
      </dgm:t>
    </dgm:pt>
    <dgm:pt modelId="{A1F7E6B3-DE9F-4BE0-AB55-8F446A2D10BC}" type="parTrans" cxnId="{17292022-F4BD-4741-9515-C44D95A371FA}">
      <dgm:prSet/>
      <dgm:spPr/>
      <dgm:t>
        <a:bodyPr/>
        <a:lstStyle/>
        <a:p>
          <a:endParaRPr lang="it-IT"/>
        </a:p>
      </dgm:t>
    </dgm:pt>
    <dgm:pt modelId="{16C3FDE3-A766-44F5-8909-C6A9FD7AFB3B}" type="sibTrans" cxnId="{17292022-F4BD-4741-9515-C44D95A371FA}">
      <dgm:prSet/>
      <dgm:spPr/>
      <dgm:t>
        <a:bodyPr/>
        <a:lstStyle/>
        <a:p>
          <a:endParaRPr lang="it-IT"/>
        </a:p>
      </dgm:t>
    </dgm:pt>
    <dgm:pt modelId="{06A9AFC3-A634-4A3F-AB8D-6CE2AD3F724A}" type="pres">
      <dgm:prSet presAssocID="{D94AEB24-E347-4D17-B22B-319F7E734D44}" presName="linear" presStyleCnt="0">
        <dgm:presLayoutVars>
          <dgm:animLvl val="lvl"/>
          <dgm:resizeHandles val="exact"/>
        </dgm:presLayoutVars>
      </dgm:prSet>
      <dgm:spPr/>
      <dgm:t>
        <a:bodyPr/>
        <a:lstStyle/>
        <a:p>
          <a:endParaRPr lang="en-GB"/>
        </a:p>
      </dgm:t>
    </dgm:pt>
    <dgm:pt modelId="{A4A27476-860F-4647-A2D7-F17F79D2364D}" type="pres">
      <dgm:prSet presAssocID="{B0B1C15F-59C5-42B6-BF46-DF4DEDEE7783}" presName="parentText" presStyleLbl="node1" presStyleIdx="0" presStyleCnt="1">
        <dgm:presLayoutVars>
          <dgm:chMax val="0"/>
          <dgm:bulletEnabled val="1"/>
        </dgm:presLayoutVars>
      </dgm:prSet>
      <dgm:spPr/>
      <dgm:t>
        <a:bodyPr/>
        <a:lstStyle/>
        <a:p>
          <a:endParaRPr lang="en-GB"/>
        </a:p>
      </dgm:t>
    </dgm:pt>
  </dgm:ptLst>
  <dgm:cxnLst>
    <dgm:cxn modelId="{17292022-F4BD-4741-9515-C44D95A371FA}" srcId="{D94AEB24-E347-4D17-B22B-319F7E734D44}" destId="{B0B1C15F-59C5-42B6-BF46-DF4DEDEE7783}" srcOrd="0" destOrd="0" parTransId="{A1F7E6B3-DE9F-4BE0-AB55-8F446A2D10BC}" sibTransId="{16C3FDE3-A766-44F5-8909-C6A9FD7AFB3B}"/>
    <dgm:cxn modelId="{5C71C708-F4C2-4DA4-B9D7-D077B3A92064}" type="presOf" srcId="{B0B1C15F-59C5-42B6-BF46-DF4DEDEE7783}" destId="{A4A27476-860F-4647-A2D7-F17F79D2364D}" srcOrd="0" destOrd="0" presId="urn:microsoft.com/office/officeart/2005/8/layout/vList2"/>
    <dgm:cxn modelId="{65351904-CAE1-4327-A5F5-666DC285C9C5}" type="presOf" srcId="{D94AEB24-E347-4D17-B22B-319F7E734D44}" destId="{06A9AFC3-A634-4A3F-AB8D-6CE2AD3F724A}" srcOrd="0" destOrd="0" presId="urn:microsoft.com/office/officeart/2005/8/layout/vList2"/>
    <dgm:cxn modelId="{C00ED164-5C0B-4257-8100-AD228EF95FD1}" type="presParOf" srcId="{06A9AFC3-A634-4A3F-AB8D-6CE2AD3F724A}" destId="{A4A27476-860F-4647-A2D7-F17F79D2364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382058-4F0F-45CE-BD2F-65F5BCAB29DF}" type="doc">
      <dgm:prSet loTypeId="urn:microsoft.com/office/officeart/2005/8/layout/vProcess5" loCatId="process" qsTypeId="urn:microsoft.com/office/officeart/2005/8/quickstyle/simple2" qsCatId="simple" csTypeId="urn:microsoft.com/office/officeart/2005/8/colors/accent2_5" csCatId="accent2" phldr="1"/>
      <dgm:spPr/>
      <dgm:t>
        <a:bodyPr/>
        <a:lstStyle/>
        <a:p>
          <a:endParaRPr lang="it-IT"/>
        </a:p>
      </dgm:t>
    </dgm:pt>
    <dgm:pt modelId="{66B273D6-35E9-4DC5-9863-D844978716EC}">
      <dgm:prSet custT="1"/>
      <dgm:spPr/>
      <dgm:t>
        <a:bodyPr/>
        <a:lstStyle/>
        <a:p>
          <a:pPr rtl="0"/>
          <a:r>
            <a:rPr lang="en-US" sz="2000" b="1" dirty="0"/>
            <a:t>The Immigration law n.189/2002 (so-called </a:t>
          </a:r>
          <a:r>
            <a:rPr lang="en-US" sz="2000" b="1" i="1" dirty="0" err="1"/>
            <a:t>Bossi-Fini</a:t>
          </a:r>
          <a:r>
            <a:rPr lang="en-US" sz="2000" b="1" i="1" dirty="0"/>
            <a:t> Law</a:t>
          </a:r>
          <a:r>
            <a:rPr lang="en-US" sz="2000" b="1" dirty="0"/>
            <a:t>), on the base of a previous and successful experimental project, established:</a:t>
          </a:r>
          <a:endParaRPr lang="it-IT" sz="2000" b="1" dirty="0"/>
        </a:p>
      </dgm:t>
    </dgm:pt>
    <dgm:pt modelId="{0E9F0BFA-DE07-4BCA-9DCB-4CC17E9F3E4A}" type="parTrans" cxnId="{A4AEFA6A-4D6D-42D4-B9C0-9F9212ABDEFF}">
      <dgm:prSet/>
      <dgm:spPr/>
      <dgm:t>
        <a:bodyPr/>
        <a:lstStyle/>
        <a:p>
          <a:endParaRPr lang="it-IT"/>
        </a:p>
      </dgm:t>
    </dgm:pt>
    <dgm:pt modelId="{5ED7B09A-A897-4202-9142-E120306D5C71}" type="sibTrans" cxnId="{A4AEFA6A-4D6D-42D4-B9C0-9F9212ABDEFF}">
      <dgm:prSet/>
      <dgm:spPr/>
      <dgm:t>
        <a:bodyPr/>
        <a:lstStyle/>
        <a:p>
          <a:endParaRPr lang="it-IT"/>
        </a:p>
      </dgm:t>
    </dgm:pt>
    <dgm:pt modelId="{87087040-A3DD-4A1D-B482-9602D8BAB891}">
      <dgm:prSet custT="1"/>
      <dgm:spPr/>
      <dgm:t>
        <a:bodyPr/>
        <a:lstStyle/>
        <a:p>
          <a:pPr rtl="0"/>
          <a:r>
            <a:rPr lang="en-US" sz="2000" b="1" dirty="0"/>
            <a:t>The  National Protection System for Asylum Seekers and Refugees (SPRAR)  </a:t>
          </a:r>
        </a:p>
      </dgm:t>
    </dgm:pt>
    <dgm:pt modelId="{7192FEAB-0C96-4C44-84C3-505765CE2BBF}" type="parTrans" cxnId="{F98265DE-90FD-4F53-990C-76BDA1CD5831}">
      <dgm:prSet/>
      <dgm:spPr/>
      <dgm:t>
        <a:bodyPr/>
        <a:lstStyle/>
        <a:p>
          <a:endParaRPr lang="it-IT"/>
        </a:p>
      </dgm:t>
    </dgm:pt>
    <dgm:pt modelId="{A1C2A41A-7F4F-4212-A8FE-003AC74748C6}" type="sibTrans" cxnId="{F98265DE-90FD-4F53-990C-76BDA1CD5831}">
      <dgm:prSet/>
      <dgm:spPr/>
      <dgm:t>
        <a:bodyPr/>
        <a:lstStyle/>
        <a:p>
          <a:endParaRPr lang="it-IT"/>
        </a:p>
      </dgm:t>
    </dgm:pt>
    <dgm:pt modelId="{438F321A-BAA7-459F-93AE-50ADF8E9186E}">
      <dgm:prSet custT="1"/>
      <dgm:spPr/>
      <dgm:t>
        <a:bodyPr/>
        <a:lstStyle/>
        <a:p>
          <a:pPr rtl="0"/>
          <a:r>
            <a:rPr lang="en-US" sz="2000" b="1" dirty="0"/>
            <a:t>The Central Service</a:t>
          </a:r>
        </a:p>
      </dgm:t>
    </dgm:pt>
    <dgm:pt modelId="{A3F13DF2-DF43-43C4-8653-B20A3607612A}" type="parTrans" cxnId="{979C4FEA-8D76-45D8-A5D0-81D1CCEA1455}">
      <dgm:prSet/>
      <dgm:spPr/>
      <dgm:t>
        <a:bodyPr/>
        <a:lstStyle/>
        <a:p>
          <a:endParaRPr lang="it-IT"/>
        </a:p>
      </dgm:t>
    </dgm:pt>
    <dgm:pt modelId="{F4542BA4-FDA9-441C-9487-8B5B6CD197D9}" type="sibTrans" cxnId="{979C4FEA-8D76-45D8-A5D0-81D1CCEA1455}">
      <dgm:prSet/>
      <dgm:spPr/>
      <dgm:t>
        <a:bodyPr/>
        <a:lstStyle/>
        <a:p>
          <a:endParaRPr lang="it-IT"/>
        </a:p>
      </dgm:t>
    </dgm:pt>
    <dgm:pt modelId="{E8642644-D56C-46E7-8053-AF233F6398AB}">
      <dgm:prSet custT="1"/>
      <dgm:spPr/>
      <dgm:t>
        <a:bodyPr/>
        <a:lstStyle/>
        <a:p>
          <a:pPr rtl="0"/>
          <a:r>
            <a:rPr lang="en-US" sz="2000" b="1" dirty="0"/>
            <a:t>The </a:t>
          </a:r>
          <a:r>
            <a:rPr lang="en-US" sz="2000" b="1" i="1" dirty="0" err="1"/>
            <a:t>Fondo</a:t>
          </a:r>
          <a:r>
            <a:rPr lang="en-US" sz="2000" b="1" i="1" dirty="0"/>
            <a:t> </a:t>
          </a:r>
          <a:r>
            <a:rPr lang="en-US" sz="2000" b="1" i="1" dirty="0" err="1"/>
            <a:t>nazionale</a:t>
          </a:r>
          <a:r>
            <a:rPr lang="en-US" sz="2000" b="1" i="1" dirty="0"/>
            <a:t>  per le </a:t>
          </a:r>
          <a:r>
            <a:rPr lang="en-US" sz="2000" b="1" i="1" dirty="0" err="1"/>
            <a:t>politiche</a:t>
          </a:r>
          <a:r>
            <a:rPr lang="en-US" sz="2000" b="1" i="1" dirty="0"/>
            <a:t> e </a:t>
          </a:r>
          <a:r>
            <a:rPr lang="en-US" sz="2000" b="1" i="1" dirty="0" err="1"/>
            <a:t>i</a:t>
          </a:r>
          <a:r>
            <a:rPr lang="en-US" sz="2000" b="1" i="1" dirty="0"/>
            <a:t> </a:t>
          </a:r>
          <a:r>
            <a:rPr lang="en-US" sz="2000" b="1" i="1" dirty="0" err="1"/>
            <a:t>servizi</a:t>
          </a:r>
          <a:r>
            <a:rPr lang="en-US" sz="2000" b="1" i="1" dirty="0"/>
            <a:t> per </a:t>
          </a:r>
          <a:r>
            <a:rPr lang="en-US" sz="2000" b="1" i="1" dirty="0" err="1"/>
            <a:t>l’asilo</a:t>
          </a:r>
          <a:r>
            <a:rPr lang="en-US" sz="2000" b="1" dirty="0"/>
            <a:t> (FNPSA) – The National Fund for Asylum Policies and Services</a:t>
          </a:r>
        </a:p>
      </dgm:t>
    </dgm:pt>
    <dgm:pt modelId="{72ACCA6A-0BB8-471A-AAFE-F26CC1E0885F}" type="parTrans" cxnId="{1C011B6C-28B8-4FA8-8121-78F6E5CCEF87}">
      <dgm:prSet/>
      <dgm:spPr/>
      <dgm:t>
        <a:bodyPr/>
        <a:lstStyle/>
        <a:p>
          <a:endParaRPr lang="it-IT"/>
        </a:p>
      </dgm:t>
    </dgm:pt>
    <dgm:pt modelId="{116E590F-07CB-4486-8951-74D958999A40}" type="sibTrans" cxnId="{1C011B6C-28B8-4FA8-8121-78F6E5CCEF87}">
      <dgm:prSet/>
      <dgm:spPr/>
      <dgm:t>
        <a:bodyPr/>
        <a:lstStyle/>
        <a:p>
          <a:endParaRPr lang="it-IT"/>
        </a:p>
      </dgm:t>
    </dgm:pt>
    <dgm:pt modelId="{164CE290-E7C2-4557-83C8-9BC3167943CD}" type="pres">
      <dgm:prSet presAssocID="{40382058-4F0F-45CE-BD2F-65F5BCAB29DF}" presName="outerComposite" presStyleCnt="0">
        <dgm:presLayoutVars>
          <dgm:chMax val="5"/>
          <dgm:dir/>
          <dgm:resizeHandles val="exact"/>
        </dgm:presLayoutVars>
      </dgm:prSet>
      <dgm:spPr/>
      <dgm:t>
        <a:bodyPr/>
        <a:lstStyle/>
        <a:p>
          <a:endParaRPr lang="en-GB"/>
        </a:p>
      </dgm:t>
    </dgm:pt>
    <dgm:pt modelId="{2F88CA5A-9499-4E11-BE28-212405E6A414}" type="pres">
      <dgm:prSet presAssocID="{40382058-4F0F-45CE-BD2F-65F5BCAB29DF}" presName="dummyMaxCanvas" presStyleCnt="0">
        <dgm:presLayoutVars/>
      </dgm:prSet>
      <dgm:spPr/>
    </dgm:pt>
    <dgm:pt modelId="{18EBCE8D-A145-48F6-876B-CEB117EACEFF}" type="pres">
      <dgm:prSet presAssocID="{40382058-4F0F-45CE-BD2F-65F5BCAB29DF}" presName="FourNodes_1" presStyleLbl="node1" presStyleIdx="0" presStyleCnt="4" custScaleY="113569">
        <dgm:presLayoutVars>
          <dgm:bulletEnabled val="1"/>
        </dgm:presLayoutVars>
      </dgm:prSet>
      <dgm:spPr/>
      <dgm:t>
        <a:bodyPr/>
        <a:lstStyle/>
        <a:p>
          <a:endParaRPr lang="en-GB"/>
        </a:p>
      </dgm:t>
    </dgm:pt>
    <dgm:pt modelId="{F2463636-BE0B-4660-A2BA-E9985070C0C2}" type="pres">
      <dgm:prSet presAssocID="{40382058-4F0F-45CE-BD2F-65F5BCAB29DF}" presName="FourNodes_2" presStyleLbl="node1" presStyleIdx="1" presStyleCnt="4">
        <dgm:presLayoutVars>
          <dgm:bulletEnabled val="1"/>
        </dgm:presLayoutVars>
      </dgm:prSet>
      <dgm:spPr/>
      <dgm:t>
        <a:bodyPr/>
        <a:lstStyle/>
        <a:p>
          <a:endParaRPr lang="en-GB"/>
        </a:p>
      </dgm:t>
    </dgm:pt>
    <dgm:pt modelId="{96383166-FA0E-47EC-9338-DEB7A244DF4F}" type="pres">
      <dgm:prSet presAssocID="{40382058-4F0F-45CE-BD2F-65F5BCAB29DF}" presName="FourNodes_3" presStyleLbl="node1" presStyleIdx="2" presStyleCnt="4">
        <dgm:presLayoutVars>
          <dgm:bulletEnabled val="1"/>
        </dgm:presLayoutVars>
      </dgm:prSet>
      <dgm:spPr/>
      <dgm:t>
        <a:bodyPr/>
        <a:lstStyle/>
        <a:p>
          <a:endParaRPr lang="en-GB"/>
        </a:p>
      </dgm:t>
    </dgm:pt>
    <dgm:pt modelId="{5B5B686B-6C41-444D-BA65-119592DC4A31}" type="pres">
      <dgm:prSet presAssocID="{40382058-4F0F-45CE-BD2F-65F5BCAB29DF}" presName="FourNodes_4" presStyleLbl="node1" presStyleIdx="3" presStyleCnt="4">
        <dgm:presLayoutVars>
          <dgm:bulletEnabled val="1"/>
        </dgm:presLayoutVars>
      </dgm:prSet>
      <dgm:spPr/>
      <dgm:t>
        <a:bodyPr/>
        <a:lstStyle/>
        <a:p>
          <a:endParaRPr lang="en-GB"/>
        </a:p>
      </dgm:t>
    </dgm:pt>
    <dgm:pt modelId="{7B076382-AC5B-48AD-AE1F-A6E793D33A7A}" type="pres">
      <dgm:prSet presAssocID="{40382058-4F0F-45CE-BD2F-65F5BCAB29DF}" presName="FourConn_1-2" presStyleLbl="fgAccFollowNode1" presStyleIdx="0" presStyleCnt="3">
        <dgm:presLayoutVars>
          <dgm:bulletEnabled val="1"/>
        </dgm:presLayoutVars>
      </dgm:prSet>
      <dgm:spPr/>
      <dgm:t>
        <a:bodyPr/>
        <a:lstStyle/>
        <a:p>
          <a:endParaRPr lang="en-GB"/>
        </a:p>
      </dgm:t>
    </dgm:pt>
    <dgm:pt modelId="{5525E5E8-97C2-4EFE-9A3A-A788F5E973B3}" type="pres">
      <dgm:prSet presAssocID="{40382058-4F0F-45CE-BD2F-65F5BCAB29DF}" presName="FourConn_2-3" presStyleLbl="fgAccFollowNode1" presStyleIdx="1" presStyleCnt="3">
        <dgm:presLayoutVars>
          <dgm:bulletEnabled val="1"/>
        </dgm:presLayoutVars>
      </dgm:prSet>
      <dgm:spPr/>
      <dgm:t>
        <a:bodyPr/>
        <a:lstStyle/>
        <a:p>
          <a:endParaRPr lang="en-GB"/>
        </a:p>
      </dgm:t>
    </dgm:pt>
    <dgm:pt modelId="{F49E2CA7-B11F-4891-BD44-3935CB462C77}" type="pres">
      <dgm:prSet presAssocID="{40382058-4F0F-45CE-BD2F-65F5BCAB29DF}" presName="FourConn_3-4" presStyleLbl="fgAccFollowNode1" presStyleIdx="2" presStyleCnt="3">
        <dgm:presLayoutVars>
          <dgm:bulletEnabled val="1"/>
        </dgm:presLayoutVars>
      </dgm:prSet>
      <dgm:spPr/>
      <dgm:t>
        <a:bodyPr/>
        <a:lstStyle/>
        <a:p>
          <a:endParaRPr lang="en-GB"/>
        </a:p>
      </dgm:t>
    </dgm:pt>
    <dgm:pt modelId="{4E6EEA42-7967-47B0-B46F-AE7725163A58}" type="pres">
      <dgm:prSet presAssocID="{40382058-4F0F-45CE-BD2F-65F5BCAB29DF}" presName="FourNodes_1_text" presStyleLbl="node1" presStyleIdx="3" presStyleCnt="4">
        <dgm:presLayoutVars>
          <dgm:bulletEnabled val="1"/>
        </dgm:presLayoutVars>
      </dgm:prSet>
      <dgm:spPr/>
      <dgm:t>
        <a:bodyPr/>
        <a:lstStyle/>
        <a:p>
          <a:endParaRPr lang="en-GB"/>
        </a:p>
      </dgm:t>
    </dgm:pt>
    <dgm:pt modelId="{DF3B13C8-B70E-4B44-AF12-9800034974C3}" type="pres">
      <dgm:prSet presAssocID="{40382058-4F0F-45CE-BD2F-65F5BCAB29DF}" presName="FourNodes_2_text" presStyleLbl="node1" presStyleIdx="3" presStyleCnt="4">
        <dgm:presLayoutVars>
          <dgm:bulletEnabled val="1"/>
        </dgm:presLayoutVars>
      </dgm:prSet>
      <dgm:spPr/>
      <dgm:t>
        <a:bodyPr/>
        <a:lstStyle/>
        <a:p>
          <a:endParaRPr lang="en-GB"/>
        </a:p>
      </dgm:t>
    </dgm:pt>
    <dgm:pt modelId="{E22EE9DD-A66F-47FA-8503-952230F0D4F2}" type="pres">
      <dgm:prSet presAssocID="{40382058-4F0F-45CE-BD2F-65F5BCAB29DF}" presName="FourNodes_3_text" presStyleLbl="node1" presStyleIdx="3" presStyleCnt="4">
        <dgm:presLayoutVars>
          <dgm:bulletEnabled val="1"/>
        </dgm:presLayoutVars>
      </dgm:prSet>
      <dgm:spPr/>
      <dgm:t>
        <a:bodyPr/>
        <a:lstStyle/>
        <a:p>
          <a:endParaRPr lang="en-GB"/>
        </a:p>
      </dgm:t>
    </dgm:pt>
    <dgm:pt modelId="{A50661E7-CA04-4E99-98A0-59700E6E3BEF}" type="pres">
      <dgm:prSet presAssocID="{40382058-4F0F-45CE-BD2F-65F5BCAB29DF}" presName="FourNodes_4_text" presStyleLbl="node1" presStyleIdx="3" presStyleCnt="4">
        <dgm:presLayoutVars>
          <dgm:bulletEnabled val="1"/>
        </dgm:presLayoutVars>
      </dgm:prSet>
      <dgm:spPr/>
      <dgm:t>
        <a:bodyPr/>
        <a:lstStyle/>
        <a:p>
          <a:endParaRPr lang="en-GB"/>
        </a:p>
      </dgm:t>
    </dgm:pt>
  </dgm:ptLst>
  <dgm:cxnLst>
    <dgm:cxn modelId="{8AD34C1F-84A6-4713-A6EF-74F0BFB0241A}" type="presOf" srcId="{F4542BA4-FDA9-441C-9487-8B5B6CD197D9}" destId="{F49E2CA7-B11F-4891-BD44-3935CB462C77}" srcOrd="0" destOrd="0" presId="urn:microsoft.com/office/officeart/2005/8/layout/vProcess5"/>
    <dgm:cxn modelId="{1C011B6C-28B8-4FA8-8121-78F6E5CCEF87}" srcId="{40382058-4F0F-45CE-BD2F-65F5BCAB29DF}" destId="{E8642644-D56C-46E7-8053-AF233F6398AB}" srcOrd="3" destOrd="0" parTransId="{72ACCA6A-0BB8-471A-AAFE-F26CC1E0885F}" sibTransId="{116E590F-07CB-4486-8951-74D958999A40}"/>
    <dgm:cxn modelId="{979C4FEA-8D76-45D8-A5D0-81D1CCEA1455}" srcId="{40382058-4F0F-45CE-BD2F-65F5BCAB29DF}" destId="{438F321A-BAA7-459F-93AE-50ADF8E9186E}" srcOrd="2" destOrd="0" parTransId="{A3F13DF2-DF43-43C4-8653-B20A3607612A}" sibTransId="{F4542BA4-FDA9-441C-9487-8B5B6CD197D9}"/>
    <dgm:cxn modelId="{F98265DE-90FD-4F53-990C-76BDA1CD5831}" srcId="{40382058-4F0F-45CE-BD2F-65F5BCAB29DF}" destId="{87087040-A3DD-4A1D-B482-9602D8BAB891}" srcOrd="1" destOrd="0" parTransId="{7192FEAB-0C96-4C44-84C3-505765CE2BBF}" sibTransId="{A1C2A41A-7F4F-4212-A8FE-003AC74748C6}"/>
    <dgm:cxn modelId="{B3C2D20F-77F8-4F29-B510-5307632DEFA1}" type="presOf" srcId="{438F321A-BAA7-459F-93AE-50ADF8E9186E}" destId="{E22EE9DD-A66F-47FA-8503-952230F0D4F2}" srcOrd="1" destOrd="0" presId="urn:microsoft.com/office/officeart/2005/8/layout/vProcess5"/>
    <dgm:cxn modelId="{92DD9E39-157E-4537-8832-49050FC89CAA}" type="presOf" srcId="{87087040-A3DD-4A1D-B482-9602D8BAB891}" destId="{DF3B13C8-B70E-4B44-AF12-9800034974C3}" srcOrd="1" destOrd="0" presId="urn:microsoft.com/office/officeart/2005/8/layout/vProcess5"/>
    <dgm:cxn modelId="{DFC77957-908B-48D9-BD1E-62FA13A02608}" type="presOf" srcId="{66B273D6-35E9-4DC5-9863-D844978716EC}" destId="{4E6EEA42-7967-47B0-B46F-AE7725163A58}" srcOrd="1" destOrd="0" presId="urn:microsoft.com/office/officeart/2005/8/layout/vProcess5"/>
    <dgm:cxn modelId="{29D1EAC4-8AFA-4B2B-8232-43CD6371F6CB}" type="presOf" srcId="{438F321A-BAA7-459F-93AE-50ADF8E9186E}" destId="{96383166-FA0E-47EC-9338-DEB7A244DF4F}" srcOrd="0" destOrd="0" presId="urn:microsoft.com/office/officeart/2005/8/layout/vProcess5"/>
    <dgm:cxn modelId="{A4AEFA6A-4D6D-42D4-B9C0-9F9212ABDEFF}" srcId="{40382058-4F0F-45CE-BD2F-65F5BCAB29DF}" destId="{66B273D6-35E9-4DC5-9863-D844978716EC}" srcOrd="0" destOrd="0" parTransId="{0E9F0BFA-DE07-4BCA-9DCB-4CC17E9F3E4A}" sibTransId="{5ED7B09A-A897-4202-9142-E120306D5C71}"/>
    <dgm:cxn modelId="{041F3C65-A35D-4D68-ABA0-871A302D7192}" type="presOf" srcId="{5ED7B09A-A897-4202-9142-E120306D5C71}" destId="{7B076382-AC5B-48AD-AE1F-A6E793D33A7A}" srcOrd="0" destOrd="0" presId="urn:microsoft.com/office/officeart/2005/8/layout/vProcess5"/>
    <dgm:cxn modelId="{772FBB8C-15E6-4F49-9865-3BE380AB3EC4}" type="presOf" srcId="{A1C2A41A-7F4F-4212-A8FE-003AC74748C6}" destId="{5525E5E8-97C2-4EFE-9A3A-A788F5E973B3}" srcOrd="0" destOrd="0" presId="urn:microsoft.com/office/officeart/2005/8/layout/vProcess5"/>
    <dgm:cxn modelId="{F5F66F9E-C875-4D86-8D4F-FBFE34996304}" type="presOf" srcId="{40382058-4F0F-45CE-BD2F-65F5BCAB29DF}" destId="{164CE290-E7C2-4557-83C8-9BC3167943CD}" srcOrd="0" destOrd="0" presId="urn:microsoft.com/office/officeart/2005/8/layout/vProcess5"/>
    <dgm:cxn modelId="{223FED3D-689C-4EA7-B29B-8ADA8DE14706}" type="presOf" srcId="{87087040-A3DD-4A1D-B482-9602D8BAB891}" destId="{F2463636-BE0B-4660-A2BA-E9985070C0C2}" srcOrd="0" destOrd="0" presId="urn:microsoft.com/office/officeart/2005/8/layout/vProcess5"/>
    <dgm:cxn modelId="{7D07BC63-8412-40CA-9AFD-2EC5646BF07B}" type="presOf" srcId="{66B273D6-35E9-4DC5-9863-D844978716EC}" destId="{18EBCE8D-A145-48F6-876B-CEB117EACEFF}" srcOrd="0" destOrd="0" presId="urn:microsoft.com/office/officeart/2005/8/layout/vProcess5"/>
    <dgm:cxn modelId="{AEA6CEC1-81C2-4B6E-87DF-970F3054A967}" type="presOf" srcId="{E8642644-D56C-46E7-8053-AF233F6398AB}" destId="{5B5B686B-6C41-444D-BA65-119592DC4A31}" srcOrd="0" destOrd="0" presId="urn:microsoft.com/office/officeart/2005/8/layout/vProcess5"/>
    <dgm:cxn modelId="{0A3025DB-DE16-486F-ACDA-C127703D31CB}" type="presOf" srcId="{E8642644-D56C-46E7-8053-AF233F6398AB}" destId="{A50661E7-CA04-4E99-98A0-59700E6E3BEF}" srcOrd="1" destOrd="0" presId="urn:microsoft.com/office/officeart/2005/8/layout/vProcess5"/>
    <dgm:cxn modelId="{841FBBF2-DBDD-437F-9FD0-4D5E6D95C578}" type="presParOf" srcId="{164CE290-E7C2-4557-83C8-9BC3167943CD}" destId="{2F88CA5A-9499-4E11-BE28-212405E6A414}" srcOrd="0" destOrd="0" presId="urn:microsoft.com/office/officeart/2005/8/layout/vProcess5"/>
    <dgm:cxn modelId="{07E06E4B-BFBD-442D-BB53-9B183FB52092}" type="presParOf" srcId="{164CE290-E7C2-4557-83C8-9BC3167943CD}" destId="{18EBCE8D-A145-48F6-876B-CEB117EACEFF}" srcOrd="1" destOrd="0" presId="urn:microsoft.com/office/officeart/2005/8/layout/vProcess5"/>
    <dgm:cxn modelId="{BCEEC5E4-3DFA-4515-8870-6D40AF1E5395}" type="presParOf" srcId="{164CE290-E7C2-4557-83C8-9BC3167943CD}" destId="{F2463636-BE0B-4660-A2BA-E9985070C0C2}" srcOrd="2" destOrd="0" presId="urn:microsoft.com/office/officeart/2005/8/layout/vProcess5"/>
    <dgm:cxn modelId="{4B5D6A8F-C51F-4D52-A2CE-C7CC6F403B48}" type="presParOf" srcId="{164CE290-E7C2-4557-83C8-9BC3167943CD}" destId="{96383166-FA0E-47EC-9338-DEB7A244DF4F}" srcOrd="3" destOrd="0" presId="urn:microsoft.com/office/officeart/2005/8/layout/vProcess5"/>
    <dgm:cxn modelId="{5A943D7F-E110-4F11-9BE7-92DD6BE7CB9E}" type="presParOf" srcId="{164CE290-E7C2-4557-83C8-9BC3167943CD}" destId="{5B5B686B-6C41-444D-BA65-119592DC4A31}" srcOrd="4" destOrd="0" presId="urn:microsoft.com/office/officeart/2005/8/layout/vProcess5"/>
    <dgm:cxn modelId="{6878F8B2-2E96-4105-BD1A-2C0BA23F80F3}" type="presParOf" srcId="{164CE290-E7C2-4557-83C8-9BC3167943CD}" destId="{7B076382-AC5B-48AD-AE1F-A6E793D33A7A}" srcOrd="5" destOrd="0" presId="urn:microsoft.com/office/officeart/2005/8/layout/vProcess5"/>
    <dgm:cxn modelId="{87922997-7495-4A88-B359-A61B400690BA}" type="presParOf" srcId="{164CE290-E7C2-4557-83C8-9BC3167943CD}" destId="{5525E5E8-97C2-4EFE-9A3A-A788F5E973B3}" srcOrd="6" destOrd="0" presId="urn:microsoft.com/office/officeart/2005/8/layout/vProcess5"/>
    <dgm:cxn modelId="{F2A549B7-AA8C-411D-8546-A0C96864D5AB}" type="presParOf" srcId="{164CE290-E7C2-4557-83C8-9BC3167943CD}" destId="{F49E2CA7-B11F-4891-BD44-3935CB462C77}" srcOrd="7" destOrd="0" presId="urn:microsoft.com/office/officeart/2005/8/layout/vProcess5"/>
    <dgm:cxn modelId="{B8831A62-F628-42C1-A850-A622E01813E3}" type="presParOf" srcId="{164CE290-E7C2-4557-83C8-9BC3167943CD}" destId="{4E6EEA42-7967-47B0-B46F-AE7725163A58}" srcOrd="8" destOrd="0" presId="urn:microsoft.com/office/officeart/2005/8/layout/vProcess5"/>
    <dgm:cxn modelId="{59071D4D-5FDE-40B6-BE71-23D32DE56773}" type="presParOf" srcId="{164CE290-E7C2-4557-83C8-9BC3167943CD}" destId="{DF3B13C8-B70E-4B44-AF12-9800034974C3}" srcOrd="9" destOrd="0" presId="urn:microsoft.com/office/officeart/2005/8/layout/vProcess5"/>
    <dgm:cxn modelId="{3EFE3764-E3D9-42AE-ABC3-B3FCE8F07D4F}" type="presParOf" srcId="{164CE290-E7C2-4557-83C8-9BC3167943CD}" destId="{E22EE9DD-A66F-47FA-8503-952230F0D4F2}" srcOrd="10" destOrd="0" presId="urn:microsoft.com/office/officeart/2005/8/layout/vProcess5"/>
    <dgm:cxn modelId="{A311C7EF-723B-41E1-85B9-F697961A7F21}" type="presParOf" srcId="{164CE290-E7C2-4557-83C8-9BC3167943CD}" destId="{A50661E7-CA04-4E99-98A0-59700E6E3BE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69BBAA-1376-45BB-B646-1C3C07663034}" type="doc">
      <dgm:prSet loTypeId="urn:microsoft.com/office/officeart/2005/8/layout/vProcess5" loCatId="process" qsTypeId="urn:microsoft.com/office/officeart/2005/8/quickstyle/simple5" qsCatId="simple" csTypeId="urn:microsoft.com/office/officeart/2005/8/colors/accent2_3" csCatId="accent2" phldr="1"/>
      <dgm:spPr/>
      <dgm:t>
        <a:bodyPr/>
        <a:lstStyle/>
        <a:p>
          <a:endParaRPr lang="it-IT"/>
        </a:p>
      </dgm:t>
    </dgm:pt>
    <dgm:pt modelId="{215FDB49-D894-437F-B168-A7BE812AC28D}">
      <dgm:prSet custT="1"/>
      <dgm:spPr/>
      <dgm:t>
        <a:bodyPr/>
        <a:lstStyle/>
        <a:p>
          <a:pPr algn="l" rtl="0"/>
          <a:r>
            <a:rPr lang="en-US" sz="2400" b="1" dirty="0">
              <a:solidFill>
                <a:schemeClr val="bg1"/>
              </a:solidFill>
              <a:latin typeface="+mn-lt"/>
            </a:rPr>
            <a:t>Established by art. 32 of Law 189/2002 and activated by the Ministry of the Interior, a convention entrusts its management to ANCI</a:t>
          </a:r>
          <a:endParaRPr lang="it-IT" sz="2400" b="1" dirty="0">
            <a:solidFill>
              <a:schemeClr val="bg1"/>
            </a:solidFill>
            <a:latin typeface="+mn-lt"/>
          </a:endParaRPr>
        </a:p>
      </dgm:t>
    </dgm:pt>
    <dgm:pt modelId="{333D1768-5E0D-4746-B306-72FC887EF839}" type="parTrans" cxnId="{48F797FC-9009-4A03-965D-45CD529506BD}">
      <dgm:prSet/>
      <dgm:spPr/>
      <dgm:t>
        <a:bodyPr/>
        <a:lstStyle/>
        <a:p>
          <a:endParaRPr lang="it-IT"/>
        </a:p>
      </dgm:t>
    </dgm:pt>
    <dgm:pt modelId="{FF270D21-ADB1-4D38-96A3-83B2075B4411}" type="sibTrans" cxnId="{48F797FC-9009-4A03-965D-45CD529506BD}">
      <dgm:prSet/>
      <dgm:spPr/>
      <dgm:t>
        <a:bodyPr/>
        <a:lstStyle/>
        <a:p>
          <a:endParaRPr lang="it-IT"/>
        </a:p>
      </dgm:t>
    </dgm:pt>
    <dgm:pt modelId="{9DD6363B-7931-4255-9E6F-B4585E5F2FBB}">
      <dgm:prSet custT="1"/>
      <dgm:spPr/>
      <dgm:t>
        <a:bodyPr/>
        <a:lstStyle/>
        <a:p>
          <a:pPr rtl="0"/>
          <a:r>
            <a:rPr lang="en-US" sz="2400" b="1" dirty="0">
              <a:solidFill>
                <a:schemeClr val="bg1"/>
              </a:solidFill>
            </a:rPr>
            <a:t>and the technical support of activities linked to the local projects of reception</a:t>
          </a:r>
        </a:p>
      </dgm:t>
    </dgm:pt>
    <dgm:pt modelId="{366956BF-5402-42C0-9584-F3C1BDE551AA}" type="parTrans" cxnId="{1977A677-AEBA-49D1-B27B-13C0D4106695}">
      <dgm:prSet/>
      <dgm:spPr/>
      <dgm:t>
        <a:bodyPr/>
        <a:lstStyle/>
        <a:p>
          <a:endParaRPr lang="it-IT"/>
        </a:p>
      </dgm:t>
    </dgm:pt>
    <dgm:pt modelId="{D121335F-0AB4-4BA7-AF2E-72780741C165}" type="sibTrans" cxnId="{1977A677-AEBA-49D1-B27B-13C0D4106695}">
      <dgm:prSet/>
      <dgm:spPr/>
      <dgm:t>
        <a:bodyPr/>
        <a:lstStyle/>
        <a:p>
          <a:endParaRPr lang="it-IT"/>
        </a:p>
      </dgm:t>
    </dgm:pt>
    <dgm:pt modelId="{D379DFEE-8BFA-4B7B-8757-DD9A9C8DB366}">
      <dgm:prSet custT="1"/>
      <dgm:spPr/>
      <dgm:t>
        <a:bodyPr/>
        <a:lstStyle/>
        <a:p>
          <a:pPr algn="l" rtl="0"/>
          <a:r>
            <a:rPr lang="en-US" sz="2400" b="1" dirty="0">
              <a:solidFill>
                <a:schemeClr val="bg1"/>
              </a:solidFill>
            </a:rPr>
            <a:t>is responsible for the coordination</a:t>
          </a:r>
          <a:endParaRPr lang="it-IT" sz="2400" b="1" dirty="0">
            <a:solidFill>
              <a:schemeClr val="bg1"/>
            </a:solidFill>
          </a:endParaRPr>
        </a:p>
      </dgm:t>
    </dgm:pt>
    <dgm:pt modelId="{CA4C070F-44BB-43F4-BF80-11B7EFD2466F}" type="parTrans" cxnId="{4082463B-2B70-4952-A51A-981AD34DB66A}">
      <dgm:prSet/>
      <dgm:spPr/>
      <dgm:t>
        <a:bodyPr/>
        <a:lstStyle/>
        <a:p>
          <a:endParaRPr lang="it-IT"/>
        </a:p>
      </dgm:t>
    </dgm:pt>
    <dgm:pt modelId="{9E77797F-9436-4593-945F-ED9EA064AB85}" type="sibTrans" cxnId="{4082463B-2B70-4952-A51A-981AD34DB66A}">
      <dgm:prSet/>
      <dgm:spPr/>
      <dgm:t>
        <a:bodyPr/>
        <a:lstStyle/>
        <a:p>
          <a:endParaRPr lang="it-IT"/>
        </a:p>
      </dgm:t>
    </dgm:pt>
    <dgm:pt modelId="{7B8B910E-7048-4904-9811-D8E7D5952EF0}" type="pres">
      <dgm:prSet presAssocID="{8669BBAA-1376-45BB-B646-1C3C07663034}" presName="outerComposite" presStyleCnt="0">
        <dgm:presLayoutVars>
          <dgm:chMax val="5"/>
          <dgm:dir/>
          <dgm:resizeHandles val="exact"/>
        </dgm:presLayoutVars>
      </dgm:prSet>
      <dgm:spPr/>
      <dgm:t>
        <a:bodyPr/>
        <a:lstStyle/>
        <a:p>
          <a:endParaRPr lang="en-GB"/>
        </a:p>
      </dgm:t>
    </dgm:pt>
    <dgm:pt modelId="{A21D0B78-511B-4718-9077-14F9B179EFE8}" type="pres">
      <dgm:prSet presAssocID="{8669BBAA-1376-45BB-B646-1C3C07663034}" presName="dummyMaxCanvas" presStyleCnt="0">
        <dgm:presLayoutVars/>
      </dgm:prSet>
      <dgm:spPr/>
    </dgm:pt>
    <dgm:pt modelId="{EAF07C6C-B439-40F1-B857-B5C8A16710C5}" type="pres">
      <dgm:prSet presAssocID="{8669BBAA-1376-45BB-B646-1C3C07663034}" presName="ThreeNodes_1" presStyleLbl="node1" presStyleIdx="0" presStyleCnt="3" custScaleX="103821" custScaleY="128018">
        <dgm:presLayoutVars>
          <dgm:bulletEnabled val="1"/>
        </dgm:presLayoutVars>
      </dgm:prSet>
      <dgm:spPr/>
      <dgm:t>
        <a:bodyPr/>
        <a:lstStyle/>
        <a:p>
          <a:endParaRPr lang="en-GB"/>
        </a:p>
      </dgm:t>
    </dgm:pt>
    <dgm:pt modelId="{87281CF7-5639-4BA2-8BDE-B28A5FEFDF29}" type="pres">
      <dgm:prSet presAssocID="{8669BBAA-1376-45BB-B646-1C3C07663034}" presName="ThreeNodes_2" presStyleLbl="node1" presStyleIdx="1" presStyleCnt="3" custScaleY="97836" custLinFactNeighborX="-514" custLinFactNeighborY="6274">
        <dgm:presLayoutVars>
          <dgm:bulletEnabled val="1"/>
        </dgm:presLayoutVars>
      </dgm:prSet>
      <dgm:spPr/>
      <dgm:t>
        <a:bodyPr/>
        <a:lstStyle/>
        <a:p>
          <a:endParaRPr lang="en-GB"/>
        </a:p>
      </dgm:t>
    </dgm:pt>
    <dgm:pt modelId="{A93ACEF9-3B49-453C-9E2D-62D198758AB0}" type="pres">
      <dgm:prSet presAssocID="{8669BBAA-1376-45BB-B646-1C3C07663034}" presName="ThreeNodes_3" presStyleLbl="node1" presStyleIdx="2" presStyleCnt="3" custScaleY="102923">
        <dgm:presLayoutVars>
          <dgm:bulletEnabled val="1"/>
        </dgm:presLayoutVars>
      </dgm:prSet>
      <dgm:spPr/>
      <dgm:t>
        <a:bodyPr/>
        <a:lstStyle/>
        <a:p>
          <a:endParaRPr lang="en-GB"/>
        </a:p>
      </dgm:t>
    </dgm:pt>
    <dgm:pt modelId="{24DF240B-D2F4-4D33-B940-826FE81E23A4}" type="pres">
      <dgm:prSet presAssocID="{8669BBAA-1376-45BB-B646-1C3C07663034}" presName="ThreeConn_1-2" presStyleLbl="fgAccFollowNode1" presStyleIdx="0" presStyleCnt="2">
        <dgm:presLayoutVars>
          <dgm:bulletEnabled val="1"/>
        </dgm:presLayoutVars>
      </dgm:prSet>
      <dgm:spPr/>
      <dgm:t>
        <a:bodyPr/>
        <a:lstStyle/>
        <a:p>
          <a:endParaRPr lang="en-GB"/>
        </a:p>
      </dgm:t>
    </dgm:pt>
    <dgm:pt modelId="{6B953EFF-334C-41C3-8A00-CF3DDC8FF5E3}" type="pres">
      <dgm:prSet presAssocID="{8669BBAA-1376-45BB-B646-1C3C07663034}" presName="ThreeConn_2-3" presStyleLbl="fgAccFollowNode1" presStyleIdx="1" presStyleCnt="2">
        <dgm:presLayoutVars>
          <dgm:bulletEnabled val="1"/>
        </dgm:presLayoutVars>
      </dgm:prSet>
      <dgm:spPr/>
      <dgm:t>
        <a:bodyPr/>
        <a:lstStyle/>
        <a:p>
          <a:endParaRPr lang="en-GB"/>
        </a:p>
      </dgm:t>
    </dgm:pt>
    <dgm:pt modelId="{60992736-2BDA-4CF5-A8DE-361CC49EE42A}" type="pres">
      <dgm:prSet presAssocID="{8669BBAA-1376-45BB-B646-1C3C07663034}" presName="ThreeNodes_1_text" presStyleLbl="node1" presStyleIdx="2" presStyleCnt="3">
        <dgm:presLayoutVars>
          <dgm:bulletEnabled val="1"/>
        </dgm:presLayoutVars>
      </dgm:prSet>
      <dgm:spPr/>
      <dgm:t>
        <a:bodyPr/>
        <a:lstStyle/>
        <a:p>
          <a:endParaRPr lang="en-GB"/>
        </a:p>
      </dgm:t>
    </dgm:pt>
    <dgm:pt modelId="{B40EF875-A550-445A-AB3C-C2605998EDE4}" type="pres">
      <dgm:prSet presAssocID="{8669BBAA-1376-45BB-B646-1C3C07663034}" presName="ThreeNodes_2_text" presStyleLbl="node1" presStyleIdx="2" presStyleCnt="3">
        <dgm:presLayoutVars>
          <dgm:bulletEnabled val="1"/>
        </dgm:presLayoutVars>
      </dgm:prSet>
      <dgm:spPr/>
      <dgm:t>
        <a:bodyPr/>
        <a:lstStyle/>
        <a:p>
          <a:endParaRPr lang="en-GB"/>
        </a:p>
      </dgm:t>
    </dgm:pt>
    <dgm:pt modelId="{96AEE9AD-11E8-4CE4-BB0A-DB4730FC7DEE}" type="pres">
      <dgm:prSet presAssocID="{8669BBAA-1376-45BB-B646-1C3C07663034}" presName="ThreeNodes_3_text" presStyleLbl="node1" presStyleIdx="2" presStyleCnt="3">
        <dgm:presLayoutVars>
          <dgm:bulletEnabled val="1"/>
        </dgm:presLayoutVars>
      </dgm:prSet>
      <dgm:spPr/>
      <dgm:t>
        <a:bodyPr/>
        <a:lstStyle/>
        <a:p>
          <a:endParaRPr lang="en-GB"/>
        </a:p>
      </dgm:t>
    </dgm:pt>
  </dgm:ptLst>
  <dgm:cxnLst>
    <dgm:cxn modelId="{E18017DB-2E41-402F-BB73-58CE884B3AFF}" type="presOf" srcId="{FF270D21-ADB1-4D38-96A3-83B2075B4411}" destId="{24DF240B-D2F4-4D33-B940-826FE81E23A4}" srcOrd="0" destOrd="0" presId="urn:microsoft.com/office/officeart/2005/8/layout/vProcess5"/>
    <dgm:cxn modelId="{607FCDF5-5862-46C2-A325-6006404C8AAD}" type="presOf" srcId="{8669BBAA-1376-45BB-B646-1C3C07663034}" destId="{7B8B910E-7048-4904-9811-D8E7D5952EF0}" srcOrd="0" destOrd="0" presId="urn:microsoft.com/office/officeart/2005/8/layout/vProcess5"/>
    <dgm:cxn modelId="{4808D54C-2C84-45DA-A340-96E0111F5CAA}" type="presOf" srcId="{D379DFEE-8BFA-4B7B-8757-DD9A9C8DB366}" destId="{87281CF7-5639-4BA2-8BDE-B28A5FEFDF29}" srcOrd="0" destOrd="0" presId="urn:microsoft.com/office/officeart/2005/8/layout/vProcess5"/>
    <dgm:cxn modelId="{725E09DB-3B78-4460-8488-C854D809410C}" type="presOf" srcId="{215FDB49-D894-437F-B168-A7BE812AC28D}" destId="{EAF07C6C-B439-40F1-B857-B5C8A16710C5}" srcOrd="0" destOrd="0" presId="urn:microsoft.com/office/officeart/2005/8/layout/vProcess5"/>
    <dgm:cxn modelId="{4082463B-2B70-4952-A51A-981AD34DB66A}" srcId="{8669BBAA-1376-45BB-B646-1C3C07663034}" destId="{D379DFEE-8BFA-4B7B-8757-DD9A9C8DB366}" srcOrd="1" destOrd="0" parTransId="{CA4C070F-44BB-43F4-BF80-11B7EFD2466F}" sibTransId="{9E77797F-9436-4593-945F-ED9EA064AB85}"/>
    <dgm:cxn modelId="{48F797FC-9009-4A03-965D-45CD529506BD}" srcId="{8669BBAA-1376-45BB-B646-1C3C07663034}" destId="{215FDB49-D894-437F-B168-A7BE812AC28D}" srcOrd="0" destOrd="0" parTransId="{333D1768-5E0D-4746-B306-72FC887EF839}" sibTransId="{FF270D21-ADB1-4D38-96A3-83B2075B4411}"/>
    <dgm:cxn modelId="{5053B85D-9071-4316-B8F5-7E38F18C58F3}" type="presOf" srcId="{9DD6363B-7931-4255-9E6F-B4585E5F2FBB}" destId="{96AEE9AD-11E8-4CE4-BB0A-DB4730FC7DEE}" srcOrd="1" destOrd="0" presId="urn:microsoft.com/office/officeart/2005/8/layout/vProcess5"/>
    <dgm:cxn modelId="{A5EDAC30-1642-4D44-8815-FCA007A7D215}" type="presOf" srcId="{215FDB49-D894-437F-B168-A7BE812AC28D}" destId="{60992736-2BDA-4CF5-A8DE-361CC49EE42A}" srcOrd="1" destOrd="0" presId="urn:microsoft.com/office/officeart/2005/8/layout/vProcess5"/>
    <dgm:cxn modelId="{1977A677-AEBA-49D1-B27B-13C0D4106695}" srcId="{8669BBAA-1376-45BB-B646-1C3C07663034}" destId="{9DD6363B-7931-4255-9E6F-B4585E5F2FBB}" srcOrd="2" destOrd="0" parTransId="{366956BF-5402-42C0-9584-F3C1BDE551AA}" sibTransId="{D121335F-0AB4-4BA7-AF2E-72780741C165}"/>
    <dgm:cxn modelId="{811DE4E9-83F1-48D3-B463-756EF516AB44}" type="presOf" srcId="{9DD6363B-7931-4255-9E6F-B4585E5F2FBB}" destId="{A93ACEF9-3B49-453C-9E2D-62D198758AB0}" srcOrd="0" destOrd="0" presId="urn:microsoft.com/office/officeart/2005/8/layout/vProcess5"/>
    <dgm:cxn modelId="{48288D25-A488-416C-A656-31D919FF5C5C}" type="presOf" srcId="{D379DFEE-8BFA-4B7B-8757-DD9A9C8DB366}" destId="{B40EF875-A550-445A-AB3C-C2605998EDE4}" srcOrd="1" destOrd="0" presId="urn:microsoft.com/office/officeart/2005/8/layout/vProcess5"/>
    <dgm:cxn modelId="{E314418E-0DB6-42EA-BE60-FEA79314F1CC}" type="presOf" srcId="{9E77797F-9436-4593-945F-ED9EA064AB85}" destId="{6B953EFF-334C-41C3-8A00-CF3DDC8FF5E3}" srcOrd="0" destOrd="0" presId="urn:microsoft.com/office/officeart/2005/8/layout/vProcess5"/>
    <dgm:cxn modelId="{102E8A97-8EB5-4169-A052-1D3B4AC013C9}" type="presParOf" srcId="{7B8B910E-7048-4904-9811-D8E7D5952EF0}" destId="{A21D0B78-511B-4718-9077-14F9B179EFE8}" srcOrd="0" destOrd="0" presId="urn:microsoft.com/office/officeart/2005/8/layout/vProcess5"/>
    <dgm:cxn modelId="{098CC043-D2B9-4A77-B4A8-BCF401C5D3DD}" type="presParOf" srcId="{7B8B910E-7048-4904-9811-D8E7D5952EF0}" destId="{EAF07C6C-B439-40F1-B857-B5C8A16710C5}" srcOrd="1" destOrd="0" presId="urn:microsoft.com/office/officeart/2005/8/layout/vProcess5"/>
    <dgm:cxn modelId="{7FC0E6F3-4FE3-44D5-BCD6-F3EB68C9DF84}" type="presParOf" srcId="{7B8B910E-7048-4904-9811-D8E7D5952EF0}" destId="{87281CF7-5639-4BA2-8BDE-B28A5FEFDF29}" srcOrd="2" destOrd="0" presId="urn:microsoft.com/office/officeart/2005/8/layout/vProcess5"/>
    <dgm:cxn modelId="{13C032D6-DC04-44F2-8716-F7FF464692A8}" type="presParOf" srcId="{7B8B910E-7048-4904-9811-D8E7D5952EF0}" destId="{A93ACEF9-3B49-453C-9E2D-62D198758AB0}" srcOrd="3" destOrd="0" presId="urn:microsoft.com/office/officeart/2005/8/layout/vProcess5"/>
    <dgm:cxn modelId="{11F112ED-1CC9-4855-9382-94669FD34361}" type="presParOf" srcId="{7B8B910E-7048-4904-9811-D8E7D5952EF0}" destId="{24DF240B-D2F4-4D33-B940-826FE81E23A4}" srcOrd="4" destOrd="0" presId="urn:microsoft.com/office/officeart/2005/8/layout/vProcess5"/>
    <dgm:cxn modelId="{E71C1077-4D10-4055-847C-606650B91E4E}" type="presParOf" srcId="{7B8B910E-7048-4904-9811-D8E7D5952EF0}" destId="{6B953EFF-334C-41C3-8A00-CF3DDC8FF5E3}" srcOrd="5" destOrd="0" presId="urn:microsoft.com/office/officeart/2005/8/layout/vProcess5"/>
    <dgm:cxn modelId="{D3C3FDEE-93FA-472A-8423-34E385FC4062}" type="presParOf" srcId="{7B8B910E-7048-4904-9811-D8E7D5952EF0}" destId="{60992736-2BDA-4CF5-A8DE-361CC49EE42A}" srcOrd="6" destOrd="0" presId="urn:microsoft.com/office/officeart/2005/8/layout/vProcess5"/>
    <dgm:cxn modelId="{1973B8B7-CAD1-4C84-A28E-7F2F15E952E5}" type="presParOf" srcId="{7B8B910E-7048-4904-9811-D8E7D5952EF0}" destId="{B40EF875-A550-445A-AB3C-C2605998EDE4}" srcOrd="7" destOrd="0" presId="urn:microsoft.com/office/officeart/2005/8/layout/vProcess5"/>
    <dgm:cxn modelId="{27CF5974-E58F-42CB-ADEF-FB444ABC478B}" type="presParOf" srcId="{7B8B910E-7048-4904-9811-D8E7D5952EF0}" destId="{96AEE9AD-11E8-4CE4-BB0A-DB4730FC7DE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CDDD14-EAD3-4D80-92D6-80DB588D5428}" type="doc">
      <dgm:prSet loTypeId="urn:microsoft.com/office/officeart/2005/8/layout/vList2" loCatId="list" qsTypeId="urn:microsoft.com/office/officeart/2005/8/quickstyle/simple2" qsCatId="simple" csTypeId="urn:microsoft.com/office/officeart/2005/8/colors/accent2_3" csCatId="accent2" phldr="1"/>
      <dgm:spPr/>
      <dgm:t>
        <a:bodyPr/>
        <a:lstStyle/>
        <a:p>
          <a:endParaRPr lang="it-IT"/>
        </a:p>
      </dgm:t>
    </dgm:pt>
    <dgm:pt modelId="{5C223C41-ED24-437F-8772-98063C512491}">
      <dgm:prSet custT="1"/>
      <dgm:spPr/>
      <dgm:t>
        <a:bodyPr/>
        <a:lstStyle/>
        <a:p>
          <a:pPr rtl="0"/>
          <a:r>
            <a:rPr lang="en-US" sz="2400" b="1" dirty="0"/>
            <a:t>Central Service’s tasks:</a:t>
          </a:r>
          <a:endParaRPr lang="it-IT" sz="2400" dirty="0"/>
        </a:p>
      </dgm:t>
    </dgm:pt>
    <dgm:pt modelId="{CC624AAD-0B8A-47F7-BF71-550385083F61}" type="parTrans" cxnId="{F8DB7791-9BC1-49D8-BB3A-24DDABCEE1D9}">
      <dgm:prSet/>
      <dgm:spPr/>
      <dgm:t>
        <a:bodyPr/>
        <a:lstStyle/>
        <a:p>
          <a:endParaRPr lang="it-IT"/>
        </a:p>
      </dgm:t>
    </dgm:pt>
    <dgm:pt modelId="{2D6FD56B-B02F-420E-9118-FE0A58DF0ADC}" type="sibTrans" cxnId="{F8DB7791-9BC1-49D8-BB3A-24DDABCEE1D9}">
      <dgm:prSet/>
      <dgm:spPr/>
      <dgm:t>
        <a:bodyPr/>
        <a:lstStyle/>
        <a:p>
          <a:endParaRPr lang="it-IT"/>
        </a:p>
      </dgm:t>
    </dgm:pt>
    <dgm:pt modelId="{AEC5717F-9522-4DA8-B1BD-F940D60E3599}">
      <dgm:prSet custT="1"/>
      <dgm:spPr/>
      <dgm:t>
        <a:bodyPr/>
        <a:lstStyle/>
        <a:p>
          <a:pPr rtl="0"/>
          <a:r>
            <a:rPr lang="en-US" sz="2000" b="1" dirty="0"/>
            <a:t>Managing of the national data bank</a:t>
          </a:r>
          <a:endParaRPr lang="it-IT" sz="2000" dirty="0"/>
        </a:p>
      </dgm:t>
    </dgm:pt>
    <dgm:pt modelId="{92ABD193-0AB3-4DA4-B53E-B9910D2CB791}" type="parTrans" cxnId="{13A75002-4763-4C7C-9E84-0CCADE69462F}">
      <dgm:prSet/>
      <dgm:spPr/>
      <dgm:t>
        <a:bodyPr/>
        <a:lstStyle/>
        <a:p>
          <a:endParaRPr lang="it-IT"/>
        </a:p>
      </dgm:t>
    </dgm:pt>
    <dgm:pt modelId="{DBC38287-E73F-41DC-8FCB-EBC81BBB5972}" type="sibTrans" cxnId="{13A75002-4763-4C7C-9E84-0CCADE69462F}">
      <dgm:prSet/>
      <dgm:spPr/>
      <dgm:t>
        <a:bodyPr/>
        <a:lstStyle/>
        <a:p>
          <a:endParaRPr lang="it-IT"/>
        </a:p>
      </dgm:t>
    </dgm:pt>
    <dgm:pt modelId="{470AB241-2CAA-4397-9DF9-F6B4853D4133}">
      <dgm:prSet custT="1"/>
      <dgm:spPr/>
      <dgm:t>
        <a:bodyPr/>
        <a:lstStyle/>
        <a:p>
          <a:pPr rtl="0"/>
          <a:r>
            <a:rPr lang="en-US" sz="2000" b="1" dirty="0"/>
            <a:t>Monitoring of the activities locally undertaken for asylum seekers and refugees</a:t>
          </a:r>
          <a:endParaRPr lang="it-IT" sz="2000" dirty="0"/>
        </a:p>
      </dgm:t>
    </dgm:pt>
    <dgm:pt modelId="{D9EB191D-E29B-44E7-9FC7-8F4B3C4AD2E3}" type="parTrans" cxnId="{051DFDB5-8316-498C-A491-E562214802B1}">
      <dgm:prSet/>
      <dgm:spPr/>
      <dgm:t>
        <a:bodyPr/>
        <a:lstStyle/>
        <a:p>
          <a:endParaRPr lang="it-IT"/>
        </a:p>
      </dgm:t>
    </dgm:pt>
    <dgm:pt modelId="{29CC545D-89D8-49EE-8B66-6765F175D504}" type="sibTrans" cxnId="{051DFDB5-8316-498C-A491-E562214802B1}">
      <dgm:prSet/>
      <dgm:spPr/>
      <dgm:t>
        <a:bodyPr/>
        <a:lstStyle/>
        <a:p>
          <a:endParaRPr lang="it-IT"/>
        </a:p>
      </dgm:t>
    </dgm:pt>
    <dgm:pt modelId="{919D024B-C3B6-47FA-B4BD-096F3E6E0D8F}">
      <dgm:prSet custT="1"/>
      <dgm:spPr/>
      <dgm:t>
        <a:bodyPr/>
        <a:lstStyle/>
        <a:p>
          <a:pPr rtl="0"/>
          <a:r>
            <a:rPr lang="en-US" sz="2000" b="1" dirty="0"/>
            <a:t>Providing technical assistance and consultancy to local projects, including setting up services, operators training and monitoring of projects’ quality standards with regard to Sprar guideli</a:t>
          </a:r>
          <a:r>
            <a:rPr lang="en-US" sz="1800" b="1" dirty="0"/>
            <a:t>nes</a:t>
          </a:r>
          <a:endParaRPr lang="it-IT" sz="1800" dirty="0"/>
        </a:p>
      </dgm:t>
    </dgm:pt>
    <dgm:pt modelId="{FAEDA473-A95E-405A-BC96-99E689C46978}" type="parTrans" cxnId="{1395702D-1C87-45F3-B11C-DB0EE0F945A1}">
      <dgm:prSet/>
      <dgm:spPr/>
      <dgm:t>
        <a:bodyPr/>
        <a:lstStyle/>
        <a:p>
          <a:endParaRPr lang="it-IT"/>
        </a:p>
      </dgm:t>
    </dgm:pt>
    <dgm:pt modelId="{5FCB9C9E-7BE3-4CA8-B325-8C0D937342CA}" type="sibTrans" cxnId="{1395702D-1C87-45F3-B11C-DB0EE0F945A1}">
      <dgm:prSet/>
      <dgm:spPr/>
      <dgm:t>
        <a:bodyPr/>
        <a:lstStyle/>
        <a:p>
          <a:endParaRPr lang="it-IT"/>
        </a:p>
      </dgm:t>
    </dgm:pt>
    <dgm:pt modelId="{4DF4B503-DF17-4610-94A5-9B668420C6A3}">
      <dgm:prSet custT="1"/>
      <dgm:spPr/>
      <dgm:t>
        <a:bodyPr/>
        <a:lstStyle/>
        <a:p>
          <a:pPr rtl="0"/>
          <a:r>
            <a:rPr lang="en-US" sz="2000" b="1" dirty="0"/>
            <a:t>Supporting for information and awareness-raising activities</a:t>
          </a:r>
          <a:endParaRPr lang="it-IT" sz="2000" dirty="0"/>
        </a:p>
      </dgm:t>
    </dgm:pt>
    <dgm:pt modelId="{A952BE5B-E5BE-478C-9D8C-9668E7D78A37}" type="parTrans" cxnId="{E0152C45-E0E7-4333-8901-36D947195A9A}">
      <dgm:prSet/>
      <dgm:spPr/>
      <dgm:t>
        <a:bodyPr/>
        <a:lstStyle/>
        <a:p>
          <a:endParaRPr lang="it-IT"/>
        </a:p>
      </dgm:t>
    </dgm:pt>
    <dgm:pt modelId="{9832E4A1-B656-411A-8EA3-9C1DCFFEB69F}" type="sibTrans" cxnId="{E0152C45-E0E7-4333-8901-36D947195A9A}">
      <dgm:prSet/>
      <dgm:spPr/>
      <dgm:t>
        <a:bodyPr/>
        <a:lstStyle/>
        <a:p>
          <a:endParaRPr lang="it-IT"/>
        </a:p>
      </dgm:t>
    </dgm:pt>
    <dgm:pt modelId="{037257E6-FECB-4977-9ACE-E5201C0BA441}" type="pres">
      <dgm:prSet presAssocID="{E2CDDD14-EAD3-4D80-92D6-80DB588D5428}" presName="linear" presStyleCnt="0">
        <dgm:presLayoutVars>
          <dgm:animLvl val="lvl"/>
          <dgm:resizeHandles val="exact"/>
        </dgm:presLayoutVars>
      </dgm:prSet>
      <dgm:spPr/>
      <dgm:t>
        <a:bodyPr/>
        <a:lstStyle/>
        <a:p>
          <a:endParaRPr lang="en-GB"/>
        </a:p>
      </dgm:t>
    </dgm:pt>
    <dgm:pt modelId="{10327A4B-714B-457D-972E-27E317B9EF96}" type="pres">
      <dgm:prSet presAssocID="{5C223C41-ED24-437F-8772-98063C512491}" presName="parentText" presStyleLbl="node1" presStyleIdx="0" presStyleCnt="5">
        <dgm:presLayoutVars>
          <dgm:chMax val="0"/>
          <dgm:bulletEnabled val="1"/>
        </dgm:presLayoutVars>
      </dgm:prSet>
      <dgm:spPr/>
      <dgm:t>
        <a:bodyPr/>
        <a:lstStyle/>
        <a:p>
          <a:endParaRPr lang="en-GB"/>
        </a:p>
      </dgm:t>
    </dgm:pt>
    <dgm:pt modelId="{6E7D0621-1441-47D0-8652-150582A95DCA}" type="pres">
      <dgm:prSet presAssocID="{2D6FD56B-B02F-420E-9118-FE0A58DF0ADC}" presName="spacer" presStyleCnt="0"/>
      <dgm:spPr/>
    </dgm:pt>
    <dgm:pt modelId="{9CD4E6E3-BA73-4D5A-81F4-16D2F8961F65}" type="pres">
      <dgm:prSet presAssocID="{AEC5717F-9522-4DA8-B1BD-F940D60E3599}" presName="parentText" presStyleLbl="node1" presStyleIdx="1" presStyleCnt="5">
        <dgm:presLayoutVars>
          <dgm:chMax val="0"/>
          <dgm:bulletEnabled val="1"/>
        </dgm:presLayoutVars>
      </dgm:prSet>
      <dgm:spPr/>
      <dgm:t>
        <a:bodyPr/>
        <a:lstStyle/>
        <a:p>
          <a:endParaRPr lang="en-GB"/>
        </a:p>
      </dgm:t>
    </dgm:pt>
    <dgm:pt modelId="{55552594-27A7-484C-8558-6C1E74867D12}" type="pres">
      <dgm:prSet presAssocID="{DBC38287-E73F-41DC-8FCB-EBC81BBB5972}" presName="spacer" presStyleCnt="0"/>
      <dgm:spPr/>
    </dgm:pt>
    <dgm:pt modelId="{CE490860-9905-4B5F-9361-2FEAC24D3E6C}" type="pres">
      <dgm:prSet presAssocID="{470AB241-2CAA-4397-9DF9-F6B4853D4133}" presName="parentText" presStyleLbl="node1" presStyleIdx="2" presStyleCnt="5">
        <dgm:presLayoutVars>
          <dgm:chMax val="0"/>
          <dgm:bulletEnabled val="1"/>
        </dgm:presLayoutVars>
      </dgm:prSet>
      <dgm:spPr/>
      <dgm:t>
        <a:bodyPr/>
        <a:lstStyle/>
        <a:p>
          <a:endParaRPr lang="en-GB"/>
        </a:p>
      </dgm:t>
    </dgm:pt>
    <dgm:pt modelId="{E61E6698-48C9-4BA9-BD5E-B283385142E3}" type="pres">
      <dgm:prSet presAssocID="{29CC545D-89D8-49EE-8B66-6765F175D504}" presName="spacer" presStyleCnt="0"/>
      <dgm:spPr/>
    </dgm:pt>
    <dgm:pt modelId="{9F0E32B4-5059-4F7A-8260-AAEAC23A0E21}" type="pres">
      <dgm:prSet presAssocID="{919D024B-C3B6-47FA-B4BD-096F3E6E0D8F}" presName="parentText" presStyleLbl="node1" presStyleIdx="3" presStyleCnt="5" custScaleY="128840">
        <dgm:presLayoutVars>
          <dgm:chMax val="0"/>
          <dgm:bulletEnabled val="1"/>
        </dgm:presLayoutVars>
      </dgm:prSet>
      <dgm:spPr/>
      <dgm:t>
        <a:bodyPr/>
        <a:lstStyle/>
        <a:p>
          <a:endParaRPr lang="en-GB"/>
        </a:p>
      </dgm:t>
    </dgm:pt>
    <dgm:pt modelId="{845FC6AC-51BA-45E7-BDC1-B9BB7181A514}" type="pres">
      <dgm:prSet presAssocID="{5FCB9C9E-7BE3-4CA8-B325-8C0D937342CA}" presName="spacer" presStyleCnt="0"/>
      <dgm:spPr/>
    </dgm:pt>
    <dgm:pt modelId="{52BAECA1-7C78-4100-84CD-461F55CFADEB}" type="pres">
      <dgm:prSet presAssocID="{4DF4B503-DF17-4610-94A5-9B668420C6A3}" presName="parentText" presStyleLbl="node1" presStyleIdx="4" presStyleCnt="5" custScaleY="68406" custLinFactY="14571" custLinFactNeighborX="-749" custLinFactNeighborY="100000">
        <dgm:presLayoutVars>
          <dgm:chMax val="0"/>
          <dgm:bulletEnabled val="1"/>
        </dgm:presLayoutVars>
      </dgm:prSet>
      <dgm:spPr/>
      <dgm:t>
        <a:bodyPr/>
        <a:lstStyle/>
        <a:p>
          <a:endParaRPr lang="en-GB"/>
        </a:p>
      </dgm:t>
    </dgm:pt>
  </dgm:ptLst>
  <dgm:cxnLst>
    <dgm:cxn modelId="{E91D1A27-02E6-48D5-B934-0EDF891324EE}" type="presOf" srcId="{E2CDDD14-EAD3-4D80-92D6-80DB588D5428}" destId="{037257E6-FECB-4977-9ACE-E5201C0BA441}" srcOrd="0" destOrd="0" presId="urn:microsoft.com/office/officeart/2005/8/layout/vList2"/>
    <dgm:cxn modelId="{F8DB7791-9BC1-49D8-BB3A-24DDABCEE1D9}" srcId="{E2CDDD14-EAD3-4D80-92D6-80DB588D5428}" destId="{5C223C41-ED24-437F-8772-98063C512491}" srcOrd="0" destOrd="0" parTransId="{CC624AAD-0B8A-47F7-BF71-550385083F61}" sibTransId="{2D6FD56B-B02F-420E-9118-FE0A58DF0ADC}"/>
    <dgm:cxn modelId="{2FFB8B56-FA5C-464D-AB22-6D3B6D850F18}" type="presOf" srcId="{5C223C41-ED24-437F-8772-98063C512491}" destId="{10327A4B-714B-457D-972E-27E317B9EF96}" srcOrd="0" destOrd="0" presId="urn:microsoft.com/office/officeart/2005/8/layout/vList2"/>
    <dgm:cxn modelId="{1395702D-1C87-45F3-B11C-DB0EE0F945A1}" srcId="{E2CDDD14-EAD3-4D80-92D6-80DB588D5428}" destId="{919D024B-C3B6-47FA-B4BD-096F3E6E0D8F}" srcOrd="3" destOrd="0" parTransId="{FAEDA473-A95E-405A-BC96-99E689C46978}" sibTransId="{5FCB9C9E-7BE3-4CA8-B325-8C0D937342CA}"/>
    <dgm:cxn modelId="{9CDE8D5A-11C7-4830-9840-F8EF43CF9B5D}" type="presOf" srcId="{4DF4B503-DF17-4610-94A5-9B668420C6A3}" destId="{52BAECA1-7C78-4100-84CD-461F55CFADEB}" srcOrd="0" destOrd="0" presId="urn:microsoft.com/office/officeart/2005/8/layout/vList2"/>
    <dgm:cxn modelId="{051DFDB5-8316-498C-A491-E562214802B1}" srcId="{E2CDDD14-EAD3-4D80-92D6-80DB588D5428}" destId="{470AB241-2CAA-4397-9DF9-F6B4853D4133}" srcOrd="2" destOrd="0" parTransId="{D9EB191D-E29B-44E7-9FC7-8F4B3C4AD2E3}" sibTransId="{29CC545D-89D8-49EE-8B66-6765F175D504}"/>
    <dgm:cxn modelId="{13A75002-4763-4C7C-9E84-0CCADE69462F}" srcId="{E2CDDD14-EAD3-4D80-92D6-80DB588D5428}" destId="{AEC5717F-9522-4DA8-B1BD-F940D60E3599}" srcOrd="1" destOrd="0" parTransId="{92ABD193-0AB3-4DA4-B53E-B9910D2CB791}" sibTransId="{DBC38287-E73F-41DC-8FCB-EBC81BBB5972}"/>
    <dgm:cxn modelId="{D8AF57BA-FA96-4C84-9780-A0980FBA862D}" type="presOf" srcId="{AEC5717F-9522-4DA8-B1BD-F940D60E3599}" destId="{9CD4E6E3-BA73-4D5A-81F4-16D2F8961F65}" srcOrd="0" destOrd="0" presId="urn:microsoft.com/office/officeart/2005/8/layout/vList2"/>
    <dgm:cxn modelId="{D9194754-2434-45DE-85F8-1A10347B6C12}" type="presOf" srcId="{470AB241-2CAA-4397-9DF9-F6B4853D4133}" destId="{CE490860-9905-4B5F-9361-2FEAC24D3E6C}" srcOrd="0" destOrd="0" presId="urn:microsoft.com/office/officeart/2005/8/layout/vList2"/>
    <dgm:cxn modelId="{E0152C45-E0E7-4333-8901-36D947195A9A}" srcId="{E2CDDD14-EAD3-4D80-92D6-80DB588D5428}" destId="{4DF4B503-DF17-4610-94A5-9B668420C6A3}" srcOrd="4" destOrd="0" parTransId="{A952BE5B-E5BE-478C-9D8C-9668E7D78A37}" sibTransId="{9832E4A1-B656-411A-8EA3-9C1DCFFEB69F}"/>
    <dgm:cxn modelId="{C825E692-5997-4B77-A0DA-F59D7239A010}" type="presOf" srcId="{919D024B-C3B6-47FA-B4BD-096F3E6E0D8F}" destId="{9F0E32B4-5059-4F7A-8260-AAEAC23A0E21}" srcOrd="0" destOrd="0" presId="urn:microsoft.com/office/officeart/2005/8/layout/vList2"/>
    <dgm:cxn modelId="{3101C9D3-451E-4411-8283-08620FF7B951}" type="presParOf" srcId="{037257E6-FECB-4977-9ACE-E5201C0BA441}" destId="{10327A4B-714B-457D-972E-27E317B9EF96}" srcOrd="0" destOrd="0" presId="urn:microsoft.com/office/officeart/2005/8/layout/vList2"/>
    <dgm:cxn modelId="{930C3800-16D6-44D6-932B-931949917638}" type="presParOf" srcId="{037257E6-FECB-4977-9ACE-E5201C0BA441}" destId="{6E7D0621-1441-47D0-8652-150582A95DCA}" srcOrd="1" destOrd="0" presId="urn:microsoft.com/office/officeart/2005/8/layout/vList2"/>
    <dgm:cxn modelId="{9A7C31A4-F6F8-4EB6-86FD-61B59A0288E0}" type="presParOf" srcId="{037257E6-FECB-4977-9ACE-E5201C0BA441}" destId="{9CD4E6E3-BA73-4D5A-81F4-16D2F8961F65}" srcOrd="2" destOrd="0" presId="urn:microsoft.com/office/officeart/2005/8/layout/vList2"/>
    <dgm:cxn modelId="{C23F28A7-E44A-43A7-8431-0384B18C4232}" type="presParOf" srcId="{037257E6-FECB-4977-9ACE-E5201C0BA441}" destId="{55552594-27A7-484C-8558-6C1E74867D12}" srcOrd="3" destOrd="0" presId="urn:microsoft.com/office/officeart/2005/8/layout/vList2"/>
    <dgm:cxn modelId="{19FC225C-EC75-4476-9703-40A5252E7F9C}" type="presParOf" srcId="{037257E6-FECB-4977-9ACE-E5201C0BA441}" destId="{CE490860-9905-4B5F-9361-2FEAC24D3E6C}" srcOrd="4" destOrd="0" presId="urn:microsoft.com/office/officeart/2005/8/layout/vList2"/>
    <dgm:cxn modelId="{FD143D8B-1DE9-481C-BBC8-6A0A503516F9}" type="presParOf" srcId="{037257E6-FECB-4977-9ACE-E5201C0BA441}" destId="{E61E6698-48C9-4BA9-BD5E-B283385142E3}" srcOrd="5" destOrd="0" presId="urn:microsoft.com/office/officeart/2005/8/layout/vList2"/>
    <dgm:cxn modelId="{E0FD1590-8A6F-4AEE-89E7-84EB2642E8D9}" type="presParOf" srcId="{037257E6-FECB-4977-9ACE-E5201C0BA441}" destId="{9F0E32B4-5059-4F7A-8260-AAEAC23A0E21}" srcOrd="6" destOrd="0" presId="urn:microsoft.com/office/officeart/2005/8/layout/vList2"/>
    <dgm:cxn modelId="{9F88812F-FFA7-418F-8BD6-FB7CC35FE1E7}" type="presParOf" srcId="{037257E6-FECB-4977-9ACE-E5201C0BA441}" destId="{845FC6AC-51BA-45E7-BDC1-B9BB7181A514}" srcOrd="7" destOrd="0" presId="urn:microsoft.com/office/officeart/2005/8/layout/vList2"/>
    <dgm:cxn modelId="{82F1176E-5642-4B93-A713-53BEE6F6CA8A}" type="presParOf" srcId="{037257E6-FECB-4977-9ACE-E5201C0BA441}" destId="{52BAECA1-7C78-4100-84CD-461F55CFADE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B30736-0F41-40D3-A3C3-4A73BC2A8A39}" type="doc">
      <dgm:prSet loTypeId="urn:microsoft.com/office/officeart/2005/8/layout/list1" loCatId="list" qsTypeId="urn:microsoft.com/office/officeart/2005/8/quickstyle/simple4" qsCatId="simple" csTypeId="urn:microsoft.com/office/officeart/2005/8/colors/accent2_3" csCatId="accent2" phldr="1"/>
      <dgm:spPr/>
      <dgm:t>
        <a:bodyPr/>
        <a:lstStyle/>
        <a:p>
          <a:endParaRPr lang="it-IT"/>
        </a:p>
      </dgm:t>
    </dgm:pt>
    <dgm:pt modelId="{64C92930-A8C1-45B2-B3FF-4E98FB0C8DBC}">
      <dgm:prSet custT="1"/>
      <dgm:spPr/>
      <dgm:t>
        <a:bodyPr/>
        <a:lstStyle/>
        <a:p>
          <a:pPr rtl="0"/>
          <a:r>
            <a:rPr lang="en-US" sz="2400" b="1" dirty="0"/>
            <a:t>Personalized socio-economical project for each beneficiary</a:t>
          </a:r>
          <a:endParaRPr lang="it-IT" sz="2400" dirty="0"/>
        </a:p>
      </dgm:t>
    </dgm:pt>
    <dgm:pt modelId="{BDC043D1-3382-43FC-AE50-5C4F8DA0E66C}" type="parTrans" cxnId="{3F0A677C-9A0C-4E8C-9902-EEE5D2021A66}">
      <dgm:prSet/>
      <dgm:spPr/>
      <dgm:t>
        <a:bodyPr/>
        <a:lstStyle/>
        <a:p>
          <a:endParaRPr lang="it-IT"/>
        </a:p>
      </dgm:t>
    </dgm:pt>
    <dgm:pt modelId="{84BDC736-EECE-462A-B5F8-A59CFACD64D4}" type="sibTrans" cxnId="{3F0A677C-9A0C-4E8C-9902-EEE5D2021A66}">
      <dgm:prSet/>
      <dgm:spPr/>
      <dgm:t>
        <a:bodyPr/>
        <a:lstStyle/>
        <a:p>
          <a:endParaRPr lang="it-IT"/>
        </a:p>
      </dgm:t>
    </dgm:pt>
    <dgm:pt modelId="{6A86C886-B9ED-4AC8-8492-42F9850D7A26}">
      <dgm:prSet custT="1"/>
      <dgm:spPr/>
      <dgm:t>
        <a:bodyPr/>
        <a:lstStyle/>
        <a:p>
          <a:pPr rtl="0"/>
          <a:r>
            <a:rPr lang="en-US" sz="2400" b="1" dirty="0"/>
            <a:t>Social, psychological and legal assistance and information</a:t>
          </a:r>
          <a:endParaRPr lang="it-IT" sz="2400" dirty="0"/>
        </a:p>
      </dgm:t>
    </dgm:pt>
    <dgm:pt modelId="{711BDA90-431B-43C4-A693-91B78D4AC96C}" type="parTrans" cxnId="{A1F6925E-A5EF-4277-8DFF-84B0A393B6FC}">
      <dgm:prSet/>
      <dgm:spPr/>
      <dgm:t>
        <a:bodyPr/>
        <a:lstStyle/>
        <a:p>
          <a:endParaRPr lang="it-IT"/>
        </a:p>
      </dgm:t>
    </dgm:pt>
    <dgm:pt modelId="{304F0B20-1E6D-4E2F-A9DA-6CBB9DB24089}" type="sibTrans" cxnId="{A1F6925E-A5EF-4277-8DFF-84B0A393B6FC}">
      <dgm:prSet/>
      <dgm:spPr/>
      <dgm:t>
        <a:bodyPr/>
        <a:lstStyle/>
        <a:p>
          <a:endParaRPr lang="it-IT"/>
        </a:p>
      </dgm:t>
    </dgm:pt>
    <dgm:pt modelId="{4A307443-7668-4E63-8229-24B50381555C}">
      <dgm:prSet custT="1"/>
      <dgm:spPr/>
      <dgm:t>
        <a:bodyPr/>
        <a:lstStyle/>
        <a:p>
          <a:pPr rtl="0"/>
          <a:r>
            <a:rPr lang="en-US" sz="2400" b="1" dirty="0"/>
            <a:t>Awareness/Information campaigns at local level</a:t>
          </a:r>
          <a:endParaRPr lang="it-IT" sz="2400" dirty="0"/>
        </a:p>
      </dgm:t>
    </dgm:pt>
    <dgm:pt modelId="{E0E7840D-3C42-46CA-9C0C-5782BF22B4D2}" type="parTrans" cxnId="{116E8E09-9E4F-4566-9171-3480D1977EC3}">
      <dgm:prSet/>
      <dgm:spPr/>
      <dgm:t>
        <a:bodyPr/>
        <a:lstStyle/>
        <a:p>
          <a:endParaRPr lang="it-IT"/>
        </a:p>
      </dgm:t>
    </dgm:pt>
    <dgm:pt modelId="{600D5A28-D3FD-4C41-9EB0-AC1691046EBE}" type="sibTrans" cxnId="{116E8E09-9E4F-4566-9171-3480D1977EC3}">
      <dgm:prSet/>
      <dgm:spPr/>
      <dgm:t>
        <a:bodyPr/>
        <a:lstStyle/>
        <a:p>
          <a:endParaRPr lang="it-IT"/>
        </a:p>
      </dgm:t>
    </dgm:pt>
    <dgm:pt modelId="{A6412BAE-A65E-4A2A-BFEB-C3356E53F3FF}">
      <dgm:prSet custT="1"/>
      <dgm:spPr/>
      <dgm:t>
        <a:bodyPr/>
        <a:lstStyle/>
        <a:p>
          <a:pPr rtl="0"/>
          <a:r>
            <a:rPr lang="en-US" sz="2400" b="1" dirty="0"/>
            <a:t>Local networks</a:t>
          </a:r>
          <a:endParaRPr lang="it-IT" sz="2400" dirty="0"/>
        </a:p>
      </dgm:t>
    </dgm:pt>
    <dgm:pt modelId="{6BDF8C39-1702-4A67-BA6E-1D99778A2138}" type="parTrans" cxnId="{21DAE507-EC12-4FF3-85DF-163EAD8A6F02}">
      <dgm:prSet/>
      <dgm:spPr/>
      <dgm:t>
        <a:bodyPr/>
        <a:lstStyle/>
        <a:p>
          <a:endParaRPr lang="it-IT"/>
        </a:p>
      </dgm:t>
    </dgm:pt>
    <dgm:pt modelId="{A499D674-68F8-4CCD-822C-37921A61CEA2}" type="sibTrans" cxnId="{21DAE507-EC12-4FF3-85DF-163EAD8A6F02}">
      <dgm:prSet/>
      <dgm:spPr/>
      <dgm:t>
        <a:bodyPr/>
        <a:lstStyle/>
        <a:p>
          <a:endParaRPr lang="it-IT"/>
        </a:p>
      </dgm:t>
    </dgm:pt>
    <dgm:pt modelId="{625B0DF6-5FED-46B2-BE80-570F6ED33D2E}" type="pres">
      <dgm:prSet presAssocID="{9BB30736-0F41-40D3-A3C3-4A73BC2A8A39}" presName="linear" presStyleCnt="0">
        <dgm:presLayoutVars>
          <dgm:dir/>
          <dgm:animLvl val="lvl"/>
          <dgm:resizeHandles val="exact"/>
        </dgm:presLayoutVars>
      </dgm:prSet>
      <dgm:spPr/>
      <dgm:t>
        <a:bodyPr/>
        <a:lstStyle/>
        <a:p>
          <a:endParaRPr lang="en-GB"/>
        </a:p>
      </dgm:t>
    </dgm:pt>
    <dgm:pt modelId="{BD8D940B-DD2D-4A79-9A89-B6877F2F4A88}" type="pres">
      <dgm:prSet presAssocID="{64C92930-A8C1-45B2-B3FF-4E98FB0C8DBC}" presName="parentLin" presStyleCnt="0"/>
      <dgm:spPr/>
    </dgm:pt>
    <dgm:pt modelId="{47B638D8-AF35-4474-AAA9-34EDE78913C2}" type="pres">
      <dgm:prSet presAssocID="{64C92930-A8C1-45B2-B3FF-4E98FB0C8DBC}" presName="parentLeftMargin" presStyleLbl="node1" presStyleIdx="0" presStyleCnt="4"/>
      <dgm:spPr/>
      <dgm:t>
        <a:bodyPr/>
        <a:lstStyle/>
        <a:p>
          <a:endParaRPr lang="en-GB"/>
        </a:p>
      </dgm:t>
    </dgm:pt>
    <dgm:pt modelId="{6DAEFB66-889F-4842-BB94-BC37A4BF1D9E}" type="pres">
      <dgm:prSet presAssocID="{64C92930-A8C1-45B2-B3FF-4E98FB0C8DBC}" presName="parentText" presStyleLbl="node1" presStyleIdx="0" presStyleCnt="4" custScaleY="261864">
        <dgm:presLayoutVars>
          <dgm:chMax val="0"/>
          <dgm:bulletEnabled val="1"/>
        </dgm:presLayoutVars>
      </dgm:prSet>
      <dgm:spPr/>
      <dgm:t>
        <a:bodyPr/>
        <a:lstStyle/>
        <a:p>
          <a:endParaRPr lang="en-GB"/>
        </a:p>
      </dgm:t>
    </dgm:pt>
    <dgm:pt modelId="{F2DF45CB-7673-4910-9214-EFC800E5C75B}" type="pres">
      <dgm:prSet presAssocID="{64C92930-A8C1-45B2-B3FF-4E98FB0C8DBC}" presName="negativeSpace" presStyleCnt="0"/>
      <dgm:spPr/>
    </dgm:pt>
    <dgm:pt modelId="{9F7D363E-FE0C-4682-AEDE-38E1C820AB59}" type="pres">
      <dgm:prSet presAssocID="{64C92930-A8C1-45B2-B3FF-4E98FB0C8DBC}" presName="childText" presStyleLbl="conFgAcc1" presStyleIdx="0" presStyleCnt="4">
        <dgm:presLayoutVars>
          <dgm:bulletEnabled val="1"/>
        </dgm:presLayoutVars>
      </dgm:prSet>
      <dgm:spPr/>
    </dgm:pt>
    <dgm:pt modelId="{516DF306-9CB7-4152-B420-9F902C495DC8}" type="pres">
      <dgm:prSet presAssocID="{84BDC736-EECE-462A-B5F8-A59CFACD64D4}" presName="spaceBetweenRectangles" presStyleCnt="0"/>
      <dgm:spPr/>
    </dgm:pt>
    <dgm:pt modelId="{CC1E0C5E-80E8-4EC3-906E-1BDDF6BABA6B}" type="pres">
      <dgm:prSet presAssocID="{6A86C886-B9ED-4AC8-8492-42F9850D7A26}" presName="parentLin" presStyleCnt="0"/>
      <dgm:spPr/>
    </dgm:pt>
    <dgm:pt modelId="{BB19687A-891E-453A-94B9-BDB85F097A55}" type="pres">
      <dgm:prSet presAssocID="{6A86C886-B9ED-4AC8-8492-42F9850D7A26}" presName="parentLeftMargin" presStyleLbl="node1" presStyleIdx="0" presStyleCnt="4"/>
      <dgm:spPr/>
      <dgm:t>
        <a:bodyPr/>
        <a:lstStyle/>
        <a:p>
          <a:endParaRPr lang="en-GB"/>
        </a:p>
      </dgm:t>
    </dgm:pt>
    <dgm:pt modelId="{22151E1F-34B1-4B9A-A2EE-7379D086C82E}" type="pres">
      <dgm:prSet presAssocID="{6A86C886-B9ED-4AC8-8492-42F9850D7A26}" presName="parentText" presStyleLbl="node1" presStyleIdx="1" presStyleCnt="4" custScaleY="214744">
        <dgm:presLayoutVars>
          <dgm:chMax val="0"/>
          <dgm:bulletEnabled val="1"/>
        </dgm:presLayoutVars>
      </dgm:prSet>
      <dgm:spPr/>
      <dgm:t>
        <a:bodyPr/>
        <a:lstStyle/>
        <a:p>
          <a:endParaRPr lang="en-GB"/>
        </a:p>
      </dgm:t>
    </dgm:pt>
    <dgm:pt modelId="{8CD0FEE7-9188-4EBE-AD32-C6B14B65A0C4}" type="pres">
      <dgm:prSet presAssocID="{6A86C886-B9ED-4AC8-8492-42F9850D7A26}" presName="negativeSpace" presStyleCnt="0"/>
      <dgm:spPr/>
    </dgm:pt>
    <dgm:pt modelId="{AAFDDFC6-5B77-4651-B6DE-6262729177D9}" type="pres">
      <dgm:prSet presAssocID="{6A86C886-B9ED-4AC8-8492-42F9850D7A26}" presName="childText" presStyleLbl="conFgAcc1" presStyleIdx="1" presStyleCnt="4">
        <dgm:presLayoutVars>
          <dgm:bulletEnabled val="1"/>
        </dgm:presLayoutVars>
      </dgm:prSet>
      <dgm:spPr/>
    </dgm:pt>
    <dgm:pt modelId="{133C8062-823A-499F-B86F-4518B741F442}" type="pres">
      <dgm:prSet presAssocID="{304F0B20-1E6D-4E2F-A9DA-6CBB9DB24089}" presName="spaceBetweenRectangles" presStyleCnt="0"/>
      <dgm:spPr/>
    </dgm:pt>
    <dgm:pt modelId="{1EF5C3F3-60A6-4027-BA7E-2CBDFBC17335}" type="pres">
      <dgm:prSet presAssocID="{4A307443-7668-4E63-8229-24B50381555C}" presName="parentLin" presStyleCnt="0"/>
      <dgm:spPr/>
    </dgm:pt>
    <dgm:pt modelId="{1855FFBE-97BF-48EF-A566-A19F65D8A577}" type="pres">
      <dgm:prSet presAssocID="{4A307443-7668-4E63-8229-24B50381555C}" presName="parentLeftMargin" presStyleLbl="node1" presStyleIdx="1" presStyleCnt="4"/>
      <dgm:spPr/>
      <dgm:t>
        <a:bodyPr/>
        <a:lstStyle/>
        <a:p>
          <a:endParaRPr lang="en-GB"/>
        </a:p>
      </dgm:t>
    </dgm:pt>
    <dgm:pt modelId="{D664E6C4-49DF-4378-802E-FF02FDBF47C9}" type="pres">
      <dgm:prSet presAssocID="{4A307443-7668-4E63-8229-24B50381555C}" presName="parentText" presStyleLbl="node1" presStyleIdx="2" presStyleCnt="4" custScaleY="216682">
        <dgm:presLayoutVars>
          <dgm:chMax val="0"/>
          <dgm:bulletEnabled val="1"/>
        </dgm:presLayoutVars>
      </dgm:prSet>
      <dgm:spPr/>
      <dgm:t>
        <a:bodyPr/>
        <a:lstStyle/>
        <a:p>
          <a:endParaRPr lang="en-GB"/>
        </a:p>
      </dgm:t>
    </dgm:pt>
    <dgm:pt modelId="{DB971633-95D7-439E-9858-B7DB0EF73B4B}" type="pres">
      <dgm:prSet presAssocID="{4A307443-7668-4E63-8229-24B50381555C}" presName="negativeSpace" presStyleCnt="0"/>
      <dgm:spPr/>
    </dgm:pt>
    <dgm:pt modelId="{8198A90F-7E6A-41B9-9490-094D81F42461}" type="pres">
      <dgm:prSet presAssocID="{4A307443-7668-4E63-8229-24B50381555C}" presName="childText" presStyleLbl="conFgAcc1" presStyleIdx="2" presStyleCnt="4">
        <dgm:presLayoutVars>
          <dgm:bulletEnabled val="1"/>
        </dgm:presLayoutVars>
      </dgm:prSet>
      <dgm:spPr/>
    </dgm:pt>
    <dgm:pt modelId="{1E246D5D-ECD1-4632-B515-0F3675225917}" type="pres">
      <dgm:prSet presAssocID="{600D5A28-D3FD-4C41-9EB0-AC1691046EBE}" presName="spaceBetweenRectangles" presStyleCnt="0"/>
      <dgm:spPr/>
    </dgm:pt>
    <dgm:pt modelId="{CDD39D84-FAC8-416A-952B-879E2182E993}" type="pres">
      <dgm:prSet presAssocID="{A6412BAE-A65E-4A2A-BFEB-C3356E53F3FF}" presName="parentLin" presStyleCnt="0"/>
      <dgm:spPr/>
    </dgm:pt>
    <dgm:pt modelId="{F42AAF4C-454B-4170-B9F7-B3BB1C6B9CD5}" type="pres">
      <dgm:prSet presAssocID="{A6412BAE-A65E-4A2A-BFEB-C3356E53F3FF}" presName="parentLeftMargin" presStyleLbl="node1" presStyleIdx="2" presStyleCnt="4"/>
      <dgm:spPr/>
      <dgm:t>
        <a:bodyPr/>
        <a:lstStyle/>
        <a:p>
          <a:endParaRPr lang="en-GB"/>
        </a:p>
      </dgm:t>
    </dgm:pt>
    <dgm:pt modelId="{5AC4EF5E-636C-42AB-A370-EF2B914C6072}" type="pres">
      <dgm:prSet presAssocID="{A6412BAE-A65E-4A2A-BFEB-C3356E53F3FF}" presName="parentText" presStyleLbl="node1" presStyleIdx="3" presStyleCnt="4" custScaleY="248188" custLinFactNeighborY="21124">
        <dgm:presLayoutVars>
          <dgm:chMax val="0"/>
          <dgm:bulletEnabled val="1"/>
        </dgm:presLayoutVars>
      </dgm:prSet>
      <dgm:spPr/>
      <dgm:t>
        <a:bodyPr/>
        <a:lstStyle/>
        <a:p>
          <a:endParaRPr lang="en-GB"/>
        </a:p>
      </dgm:t>
    </dgm:pt>
    <dgm:pt modelId="{EBCB4714-4983-4C6A-9D9F-6017816FADC7}" type="pres">
      <dgm:prSet presAssocID="{A6412BAE-A65E-4A2A-BFEB-C3356E53F3FF}" presName="negativeSpace" presStyleCnt="0"/>
      <dgm:spPr/>
    </dgm:pt>
    <dgm:pt modelId="{D990A862-0B24-4F96-AA93-D1A57E8E003E}" type="pres">
      <dgm:prSet presAssocID="{A6412BAE-A65E-4A2A-BFEB-C3356E53F3FF}" presName="childText" presStyleLbl="conFgAcc1" presStyleIdx="3" presStyleCnt="4">
        <dgm:presLayoutVars>
          <dgm:bulletEnabled val="1"/>
        </dgm:presLayoutVars>
      </dgm:prSet>
      <dgm:spPr/>
    </dgm:pt>
  </dgm:ptLst>
  <dgm:cxnLst>
    <dgm:cxn modelId="{3BC82F47-64DD-48DC-B04A-7847C5ECC3BA}" type="presOf" srcId="{64C92930-A8C1-45B2-B3FF-4E98FB0C8DBC}" destId="{6DAEFB66-889F-4842-BB94-BC37A4BF1D9E}" srcOrd="1" destOrd="0" presId="urn:microsoft.com/office/officeart/2005/8/layout/list1"/>
    <dgm:cxn modelId="{A3E7AA26-C212-46E3-A547-29D6AF507EF4}" type="presOf" srcId="{6A86C886-B9ED-4AC8-8492-42F9850D7A26}" destId="{BB19687A-891E-453A-94B9-BDB85F097A55}" srcOrd="0" destOrd="0" presId="urn:microsoft.com/office/officeart/2005/8/layout/list1"/>
    <dgm:cxn modelId="{2B755F4D-C632-44D9-A6E9-6E764486A887}" type="presOf" srcId="{A6412BAE-A65E-4A2A-BFEB-C3356E53F3FF}" destId="{F42AAF4C-454B-4170-B9F7-B3BB1C6B9CD5}" srcOrd="0" destOrd="0" presId="urn:microsoft.com/office/officeart/2005/8/layout/list1"/>
    <dgm:cxn modelId="{3F0A677C-9A0C-4E8C-9902-EEE5D2021A66}" srcId="{9BB30736-0F41-40D3-A3C3-4A73BC2A8A39}" destId="{64C92930-A8C1-45B2-B3FF-4E98FB0C8DBC}" srcOrd="0" destOrd="0" parTransId="{BDC043D1-3382-43FC-AE50-5C4F8DA0E66C}" sibTransId="{84BDC736-EECE-462A-B5F8-A59CFACD64D4}"/>
    <dgm:cxn modelId="{A1F6925E-A5EF-4277-8DFF-84B0A393B6FC}" srcId="{9BB30736-0F41-40D3-A3C3-4A73BC2A8A39}" destId="{6A86C886-B9ED-4AC8-8492-42F9850D7A26}" srcOrd="1" destOrd="0" parTransId="{711BDA90-431B-43C4-A693-91B78D4AC96C}" sibTransId="{304F0B20-1E6D-4E2F-A9DA-6CBB9DB24089}"/>
    <dgm:cxn modelId="{8904A2D7-002A-47AE-BBAC-D08C571AE7A9}" type="presOf" srcId="{6A86C886-B9ED-4AC8-8492-42F9850D7A26}" destId="{22151E1F-34B1-4B9A-A2EE-7379D086C82E}" srcOrd="1" destOrd="0" presId="urn:microsoft.com/office/officeart/2005/8/layout/list1"/>
    <dgm:cxn modelId="{51D04E4E-E0F5-4683-9BDF-80C36FDD9CD8}" type="presOf" srcId="{A6412BAE-A65E-4A2A-BFEB-C3356E53F3FF}" destId="{5AC4EF5E-636C-42AB-A370-EF2B914C6072}" srcOrd="1" destOrd="0" presId="urn:microsoft.com/office/officeart/2005/8/layout/list1"/>
    <dgm:cxn modelId="{9336C27D-22C7-42DE-A6C2-66757D13E9B7}" type="presOf" srcId="{64C92930-A8C1-45B2-B3FF-4E98FB0C8DBC}" destId="{47B638D8-AF35-4474-AAA9-34EDE78913C2}" srcOrd="0" destOrd="0" presId="urn:microsoft.com/office/officeart/2005/8/layout/list1"/>
    <dgm:cxn modelId="{0FE03C66-922D-489A-BA4A-B72FAB9D9775}" type="presOf" srcId="{9BB30736-0F41-40D3-A3C3-4A73BC2A8A39}" destId="{625B0DF6-5FED-46B2-BE80-570F6ED33D2E}" srcOrd="0" destOrd="0" presId="urn:microsoft.com/office/officeart/2005/8/layout/list1"/>
    <dgm:cxn modelId="{21DAE507-EC12-4FF3-85DF-163EAD8A6F02}" srcId="{9BB30736-0F41-40D3-A3C3-4A73BC2A8A39}" destId="{A6412BAE-A65E-4A2A-BFEB-C3356E53F3FF}" srcOrd="3" destOrd="0" parTransId="{6BDF8C39-1702-4A67-BA6E-1D99778A2138}" sibTransId="{A499D674-68F8-4CCD-822C-37921A61CEA2}"/>
    <dgm:cxn modelId="{58961F97-8E00-44DB-976F-C38389D109E7}" type="presOf" srcId="{4A307443-7668-4E63-8229-24B50381555C}" destId="{1855FFBE-97BF-48EF-A566-A19F65D8A577}" srcOrd="0" destOrd="0" presId="urn:microsoft.com/office/officeart/2005/8/layout/list1"/>
    <dgm:cxn modelId="{116E8E09-9E4F-4566-9171-3480D1977EC3}" srcId="{9BB30736-0F41-40D3-A3C3-4A73BC2A8A39}" destId="{4A307443-7668-4E63-8229-24B50381555C}" srcOrd="2" destOrd="0" parTransId="{E0E7840D-3C42-46CA-9C0C-5782BF22B4D2}" sibTransId="{600D5A28-D3FD-4C41-9EB0-AC1691046EBE}"/>
    <dgm:cxn modelId="{2C4020C8-69F3-4D44-8B26-59B632510DCC}" type="presOf" srcId="{4A307443-7668-4E63-8229-24B50381555C}" destId="{D664E6C4-49DF-4378-802E-FF02FDBF47C9}" srcOrd="1" destOrd="0" presId="urn:microsoft.com/office/officeart/2005/8/layout/list1"/>
    <dgm:cxn modelId="{8F3CB6AC-2ADC-4B70-BAEE-3452F4EE8025}" type="presParOf" srcId="{625B0DF6-5FED-46B2-BE80-570F6ED33D2E}" destId="{BD8D940B-DD2D-4A79-9A89-B6877F2F4A88}" srcOrd="0" destOrd="0" presId="urn:microsoft.com/office/officeart/2005/8/layout/list1"/>
    <dgm:cxn modelId="{1F9B4513-A146-4043-938A-1E4BC25AD410}" type="presParOf" srcId="{BD8D940B-DD2D-4A79-9A89-B6877F2F4A88}" destId="{47B638D8-AF35-4474-AAA9-34EDE78913C2}" srcOrd="0" destOrd="0" presId="urn:microsoft.com/office/officeart/2005/8/layout/list1"/>
    <dgm:cxn modelId="{E1C2FD7A-F340-40A5-BA3C-DD3CD30DA994}" type="presParOf" srcId="{BD8D940B-DD2D-4A79-9A89-B6877F2F4A88}" destId="{6DAEFB66-889F-4842-BB94-BC37A4BF1D9E}" srcOrd="1" destOrd="0" presId="urn:microsoft.com/office/officeart/2005/8/layout/list1"/>
    <dgm:cxn modelId="{75B2B74A-EB16-473E-ACA3-B794EAB20CAB}" type="presParOf" srcId="{625B0DF6-5FED-46B2-BE80-570F6ED33D2E}" destId="{F2DF45CB-7673-4910-9214-EFC800E5C75B}" srcOrd="1" destOrd="0" presId="urn:microsoft.com/office/officeart/2005/8/layout/list1"/>
    <dgm:cxn modelId="{55714152-A757-4ADB-B07C-DD7AFFFB1BCE}" type="presParOf" srcId="{625B0DF6-5FED-46B2-BE80-570F6ED33D2E}" destId="{9F7D363E-FE0C-4682-AEDE-38E1C820AB59}" srcOrd="2" destOrd="0" presId="urn:microsoft.com/office/officeart/2005/8/layout/list1"/>
    <dgm:cxn modelId="{45473AF3-47F8-4BB3-B202-83E35B1FF469}" type="presParOf" srcId="{625B0DF6-5FED-46B2-BE80-570F6ED33D2E}" destId="{516DF306-9CB7-4152-B420-9F902C495DC8}" srcOrd="3" destOrd="0" presId="urn:microsoft.com/office/officeart/2005/8/layout/list1"/>
    <dgm:cxn modelId="{F17F65F4-B19C-4EC0-9D40-BF437137AD81}" type="presParOf" srcId="{625B0DF6-5FED-46B2-BE80-570F6ED33D2E}" destId="{CC1E0C5E-80E8-4EC3-906E-1BDDF6BABA6B}" srcOrd="4" destOrd="0" presId="urn:microsoft.com/office/officeart/2005/8/layout/list1"/>
    <dgm:cxn modelId="{1097F8A8-73CA-449D-848C-CF4FBAE9F82E}" type="presParOf" srcId="{CC1E0C5E-80E8-4EC3-906E-1BDDF6BABA6B}" destId="{BB19687A-891E-453A-94B9-BDB85F097A55}" srcOrd="0" destOrd="0" presId="urn:microsoft.com/office/officeart/2005/8/layout/list1"/>
    <dgm:cxn modelId="{E88A95D3-80F2-4D53-A932-537AF6C57C7F}" type="presParOf" srcId="{CC1E0C5E-80E8-4EC3-906E-1BDDF6BABA6B}" destId="{22151E1F-34B1-4B9A-A2EE-7379D086C82E}" srcOrd="1" destOrd="0" presId="urn:microsoft.com/office/officeart/2005/8/layout/list1"/>
    <dgm:cxn modelId="{88B62F2A-731E-4605-85A8-30F7FA54DA88}" type="presParOf" srcId="{625B0DF6-5FED-46B2-BE80-570F6ED33D2E}" destId="{8CD0FEE7-9188-4EBE-AD32-C6B14B65A0C4}" srcOrd="5" destOrd="0" presId="urn:microsoft.com/office/officeart/2005/8/layout/list1"/>
    <dgm:cxn modelId="{474BAA6B-F0F3-4C70-B0D5-97167D69CB94}" type="presParOf" srcId="{625B0DF6-5FED-46B2-BE80-570F6ED33D2E}" destId="{AAFDDFC6-5B77-4651-B6DE-6262729177D9}" srcOrd="6" destOrd="0" presId="urn:microsoft.com/office/officeart/2005/8/layout/list1"/>
    <dgm:cxn modelId="{5DA7A9DA-FD91-454C-BA70-B560435A7650}" type="presParOf" srcId="{625B0DF6-5FED-46B2-BE80-570F6ED33D2E}" destId="{133C8062-823A-499F-B86F-4518B741F442}" srcOrd="7" destOrd="0" presId="urn:microsoft.com/office/officeart/2005/8/layout/list1"/>
    <dgm:cxn modelId="{5D81F190-42D4-4799-A104-415962695F7E}" type="presParOf" srcId="{625B0DF6-5FED-46B2-BE80-570F6ED33D2E}" destId="{1EF5C3F3-60A6-4027-BA7E-2CBDFBC17335}" srcOrd="8" destOrd="0" presId="urn:microsoft.com/office/officeart/2005/8/layout/list1"/>
    <dgm:cxn modelId="{EEBEF491-BD39-4ED2-8380-3F812C7129D2}" type="presParOf" srcId="{1EF5C3F3-60A6-4027-BA7E-2CBDFBC17335}" destId="{1855FFBE-97BF-48EF-A566-A19F65D8A577}" srcOrd="0" destOrd="0" presId="urn:microsoft.com/office/officeart/2005/8/layout/list1"/>
    <dgm:cxn modelId="{C8447E6B-D0C2-41E3-A11F-848A024F1E95}" type="presParOf" srcId="{1EF5C3F3-60A6-4027-BA7E-2CBDFBC17335}" destId="{D664E6C4-49DF-4378-802E-FF02FDBF47C9}" srcOrd="1" destOrd="0" presId="urn:microsoft.com/office/officeart/2005/8/layout/list1"/>
    <dgm:cxn modelId="{4245253E-748F-4C84-9D5A-308014114182}" type="presParOf" srcId="{625B0DF6-5FED-46B2-BE80-570F6ED33D2E}" destId="{DB971633-95D7-439E-9858-B7DB0EF73B4B}" srcOrd="9" destOrd="0" presId="urn:microsoft.com/office/officeart/2005/8/layout/list1"/>
    <dgm:cxn modelId="{C0DDFAEB-FBE5-4C96-90BF-BF93ED617650}" type="presParOf" srcId="{625B0DF6-5FED-46B2-BE80-570F6ED33D2E}" destId="{8198A90F-7E6A-41B9-9490-094D81F42461}" srcOrd="10" destOrd="0" presId="urn:microsoft.com/office/officeart/2005/8/layout/list1"/>
    <dgm:cxn modelId="{452AB51E-3EC7-4B67-A509-FAA2B39AF2F6}" type="presParOf" srcId="{625B0DF6-5FED-46B2-BE80-570F6ED33D2E}" destId="{1E246D5D-ECD1-4632-B515-0F3675225917}" srcOrd="11" destOrd="0" presId="urn:microsoft.com/office/officeart/2005/8/layout/list1"/>
    <dgm:cxn modelId="{38264F15-6984-40A0-A9A2-12D9C877126E}" type="presParOf" srcId="{625B0DF6-5FED-46B2-BE80-570F6ED33D2E}" destId="{CDD39D84-FAC8-416A-952B-879E2182E993}" srcOrd="12" destOrd="0" presId="urn:microsoft.com/office/officeart/2005/8/layout/list1"/>
    <dgm:cxn modelId="{53F361E7-6BFF-4798-873A-F0836ACB3001}" type="presParOf" srcId="{CDD39D84-FAC8-416A-952B-879E2182E993}" destId="{F42AAF4C-454B-4170-B9F7-B3BB1C6B9CD5}" srcOrd="0" destOrd="0" presId="urn:microsoft.com/office/officeart/2005/8/layout/list1"/>
    <dgm:cxn modelId="{BF2B472F-0FFE-49C8-8F24-2C8D31E88F9D}" type="presParOf" srcId="{CDD39D84-FAC8-416A-952B-879E2182E993}" destId="{5AC4EF5E-636C-42AB-A370-EF2B914C6072}" srcOrd="1" destOrd="0" presId="urn:microsoft.com/office/officeart/2005/8/layout/list1"/>
    <dgm:cxn modelId="{080EAF95-6B3E-4BD8-8C11-2F9EE6BFCC91}" type="presParOf" srcId="{625B0DF6-5FED-46B2-BE80-570F6ED33D2E}" destId="{EBCB4714-4983-4C6A-9D9F-6017816FADC7}" srcOrd="13" destOrd="0" presId="urn:microsoft.com/office/officeart/2005/8/layout/list1"/>
    <dgm:cxn modelId="{4B62C431-E0F2-44E2-A5A5-DD660B85757C}" type="presParOf" srcId="{625B0DF6-5FED-46B2-BE80-570F6ED33D2E}" destId="{D990A862-0B24-4F96-AA93-D1A57E8E003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8FBFD-D6D2-45EF-894F-B2F203BF9BB8}">
      <dsp:nvSpPr>
        <dsp:cNvPr id="0" name=""/>
        <dsp:cNvSpPr/>
      </dsp:nvSpPr>
      <dsp:spPr>
        <a:xfrm>
          <a:off x="0" y="144009"/>
          <a:ext cx="8208962" cy="209137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GB" sz="4000" b="1" kern="1200" dirty="0"/>
            <a:t>The National Protection System for Asylum Seekers and Refugees</a:t>
          </a:r>
          <a:r>
            <a:rPr lang="it-IT" sz="4000" b="1" kern="1200" dirty="0"/>
            <a:t> (SPRAR)</a:t>
          </a:r>
          <a:endParaRPr lang="en-GB" sz="4000" b="1" kern="1200" dirty="0"/>
        </a:p>
      </dsp:txBody>
      <dsp:txXfrm>
        <a:off x="102093" y="246102"/>
        <a:ext cx="8004776" cy="1887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5CD3C-E335-4F12-830A-96BE6CF7E182}" type="slidenum">
              <a:rPr lang="it-IT"/>
              <a:pPr>
                <a:defRPr/>
              </a:pPr>
              <a:t>‹#›</a:t>
            </a:fld>
            <a:endParaRPr lang="it-IT"/>
          </a:p>
        </p:txBody>
      </p:sp>
    </p:spTree>
    <p:extLst>
      <p:ext uri="{BB962C8B-B14F-4D97-AF65-F5344CB8AC3E}">
        <p14:creationId xmlns:p14="http://schemas.microsoft.com/office/powerpoint/2010/main" val="3922418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a:ln/>
        </p:spPr>
      </p:sp>
      <p:sp>
        <p:nvSpPr>
          <p:cNvPr id="24579" name="Segnaposto note 2"/>
          <p:cNvSpPr>
            <a:spLocks noGrp="1"/>
          </p:cNvSpPr>
          <p:nvPr>
            <p:ph type="body" idx="1"/>
          </p:nvPr>
        </p:nvSpPr>
        <p:spPr>
          <a:noFill/>
          <a:ln/>
        </p:spPr>
        <p:txBody>
          <a:bodyPr/>
          <a:lstStyle/>
          <a:p>
            <a:pPr eaLnBrk="1" hangingPunct="1"/>
            <a:endParaRPr lang="it-IT" altLang="it-IT"/>
          </a:p>
        </p:txBody>
      </p:sp>
      <p:sp>
        <p:nvSpPr>
          <p:cNvPr id="24580" name="Segnaposto numero diapositiva 3"/>
          <p:cNvSpPr>
            <a:spLocks noGrp="1"/>
          </p:cNvSpPr>
          <p:nvPr>
            <p:ph type="sldNum" sz="quarter" idx="5"/>
          </p:nvPr>
        </p:nvSpPr>
        <p:spPr>
          <a:noFill/>
        </p:spPr>
        <p:txBody>
          <a:bodyPr/>
          <a:lstStyle/>
          <a:p>
            <a:fld id="{AE185AD3-5A30-4812-959C-63152B50DCA0}" type="slidenum">
              <a:rPr lang="it-IT" altLang="it-IT" smtClean="0"/>
              <a:pPr/>
              <a:t>1</a:t>
            </a:fld>
            <a:endParaRPr lang="it-IT" altLang="it-IT"/>
          </a:p>
        </p:txBody>
      </p:sp>
    </p:spTree>
    <p:extLst>
      <p:ext uri="{BB962C8B-B14F-4D97-AF65-F5344CB8AC3E}">
        <p14:creationId xmlns:p14="http://schemas.microsoft.com/office/powerpoint/2010/main" val="123683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pPr eaLnBrk="1" hangingPunct="1"/>
            <a:endParaRPr lang="it-IT" altLang="it-IT"/>
          </a:p>
        </p:txBody>
      </p:sp>
      <p:sp>
        <p:nvSpPr>
          <p:cNvPr id="29700" name="Segnaposto numero diapositiva 3"/>
          <p:cNvSpPr>
            <a:spLocks noGrp="1"/>
          </p:cNvSpPr>
          <p:nvPr>
            <p:ph type="sldNum" sz="quarter" idx="5"/>
          </p:nvPr>
        </p:nvSpPr>
        <p:spPr>
          <a:noFill/>
        </p:spPr>
        <p:txBody>
          <a:bodyPr/>
          <a:lstStyle/>
          <a:p>
            <a:fld id="{BD32E438-0885-416A-85CD-6070D5DE0723}" type="slidenum">
              <a:rPr lang="it-IT" altLang="it-IT" smtClean="0"/>
              <a:pPr/>
              <a:t>24</a:t>
            </a:fld>
            <a:endParaRPr lang="it-IT" altLang="it-IT"/>
          </a:p>
        </p:txBody>
      </p:sp>
    </p:spTree>
    <p:extLst>
      <p:ext uri="{BB962C8B-B14F-4D97-AF65-F5344CB8AC3E}">
        <p14:creationId xmlns:p14="http://schemas.microsoft.com/office/powerpoint/2010/main" val="366680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p:spPr>
        <p:txBody>
          <a:bodyPr/>
          <a:lstStyle/>
          <a:p>
            <a:pPr eaLnBrk="1" hangingPunct="1"/>
            <a:endParaRPr lang="it-IT" altLang="it-IT"/>
          </a:p>
        </p:txBody>
      </p:sp>
      <p:sp>
        <p:nvSpPr>
          <p:cNvPr id="30724" name="Segnaposto numero diapositiva 3"/>
          <p:cNvSpPr>
            <a:spLocks noGrp="1"/>
          </p:cNvSpPr>
          <p:nvPr>
            <p:ph type="sldNum" sz="quarter" idx="5"/>
          </p:nvPr>
        </p:nvSpPr>
        <p:spPr>
          <a:noFill/>
        </p:spPr>
        <p:txBody>
          <a:bodyPr/>
          <a:lstStyle/>
          <a:p>
            <a:fld id="{781EB7D6-3152-4437-A79A-48B44F833761}" type="slidenum">
              <a:rPr lang="it-IT" altLang="it-IT" smtClean="0"/>
              <a:pPr/>
              <a:t>25</a:t>
            </a:fld>
            <a:endParaRPr lang="it-IT" altLang="it-IT"/>
          </a:p>
        </p:txBody>
      </p:sp>
    </p:spTree>
    <p:extLst>
      <p:ext uri="{BB962C8B-B14F-4D97-AF65-F5344CB8AC3E}">
        <p14:creationId xmlns:p14="http://schemas.microsoft.com/office/powerpoint/2010/main" val="3601055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pPr eaLnBrk="1" hangingPunct="1"/>
            <a:endParaRPr lang="it-IT" altLang="it-IT"/>
          </a:p>
        </p:txBody>
      </p:sp>
      <p:sp>
        <p:nvSpPr>
          <p:cNvPr id="31748" name="Segnaposto numero diapositiva 3"/>
          <p:cNvSpPr>
            <a:spLocks noGrp="1"/>
          </p:cNvSpPr>
          <p:nvPr>
            <p:ph type="sldNum" sz="quarter" idx="5"/>
          </p:nvPr>
        </p:nvSpPr>
        <p:spPr>
          <a:noFill/>
        </p:spPr>
        <p:txBody>
          <a:bodyPr/>
          <a:lstStyle/>
          <a:p>
            <a:fld id="{DB0B0846-CBE4-410B-ADF3-DFA230775D00}" type="slidenum">
              <a:rPr lang="it-IT" altLang="it-IT" smtClean="0"/>
              <a:pPr/>
              <a:t>26</a:t>
            </a:fld>
            <a:endParaRPr lang="it-IT" altLang="it-IT"/>
          </a:p>
        </p:txBody>
      </p:sp>
    </p:spTree>
    <p:extLst>
      <p:ext uri="{BB962C8B-B14F-4D97-AF65-F5344CB8AC3E}">
        <p14:creationId xmlns:p14="http://schemas.microsoft.com/office/powerpoint/2010/main" val="3992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altLang="it-IT"/>
          </a:p>
        </p:txBody>
      </p:sp>
      <p:sp>
        <p:nvSpPr>
          <p:cNvPr id="32772" name="Segnaposto numero diapositiva 3"/>
          <p:cNvSpPr>
            <a:spLocks noGrp="1"/>
          </p:cNvSpPr>
          <p:nvPr>
            <p:ph type="sldNum" sz="quarter" idx="5"/>
          </p:nvPr>
        </p:nvSpPr>
        <p:spPr>
          <a:noFill/>
        </p:spPr>
        <p:txBody>
          <a:bodyPr/>
          <a:lstStyle/>
          <a:p>
            <a:fld id="{78A8FC71-07D9-46C4-8A41-DCDDBEDB8CA5}" type="slidenum">
              <a:rPr lang="it-IT" altLang="it-IT" smtClean="0"/>
              <a:pPr/>
              <a:t>27</a:t>
            </a:fld>
            <a:endParaRPr lang="it-IT" altLang="it-IT"/>
          </a:p>
        </p:txBody>
      </p:sp>
    </p:spTree>
    <p:extLst>
      <p:ext uri="{BB962C8B-B14F-4D97-AF65-F5344CB8AC3E}">
        <p14:creationId xmlns:p14="http://schemas.microsoft.com/office/powerpoint/2010/main" val="125802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ln/>
        </p:spPr>
      </p:sp>
      <p:sp>
        <p:nvSpPr>
          <p:cNvPr id="33795" name="Segnaposto note 2"/>
          <p:cNvSpPr>
            <a:spLocks noGrp="1"/>
          </p:cNvSpPr>
          <p:nvPr>
            <p:ph type="body" idx="1"/>
          </p:nvPr>
        </p:nvSpPr>
        <p:spPr>
          <a:noFill/>
          <a:ln/>
        </p:spPr>
        <p:txBody>
          <a:bodyPr/>
          <a:lstStyle/>
          <a:p>
            <a:pPr eaLnBrk="1" hangingPunct="1"/>
            <a:endParaRPr lang="it-IT" altLang="it-IT"/>
          </a:p>
        </p:txBody>
      </p:sp>
      <p:sp>
        <p:nvSpPr>
          <p:cNvPr id="33796" name="Segnaposto numero diapositiva 3"/>
          <p:cNvSpPr>
            <a:spLocks noGrp="1"/>
          </p:cNvSpPr>
          <p:nvPr>
            <p:ph type="sldNum" sz="quarter" idx="5"/>
          </p:nvPr>
        </p:nvSpPr>
        <p:spPr>
          <a:noFill/>
        </p:spPr>
        <p:txBody>
          <a:bodyPr/>
          <a:lstStyle/>
          <a:p>
            <a:fld id="{D8B1430B-F2F4-48B8-B8DB-7F69BE15F5BD}" type="slidenum">
              <a:rPr lang="it-IT" altLang="it-IT" smtClean="0"/>
              <a:pPr/>
              <a:t>28</a:t>
            </a:fld>
            <a:endParaRPr lang="it-IT" altLang="it-IT"/>
          </a:p>
        </p:txBody>
      </p:sp>
    </p:spTree>
    <p:extLst>
      <p:ext uri="{BB962C8B-B14F-4D97-AF65-F5344CB8AC3E}">
        <p14:creationId xmlns:p14="http://schemas.microsoft.com/office/powerpoint/2010/main" val="342294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p:spPr>
        <p:txBody>
          <a:bodyPr/>
          <a:lstStyle/>
          <a:p>
            <a:pPr eaLnBrk="1" hangingPunct="1"/>
            <a:endParaRPr lang="it-IT" altLang="it-IT"/>
          </a:p>
        </p:txBody>
      </p:sp>
      <p:sp>
        <p:nvSpPr>
          <p:cNvPr id="34820" name="Segnaposto numero diapositiva 3"/>
          <p:cNvSpPr>
            <a:spLocks noGrp="1"/>
          </p:cNvSpPr>
          <p:nvPr>
            <p:ph type="sldNum" sz="quarter" idx="5"/>
          </p:nvPr>
        </p:nvSpPr>
        <p:spPr>
          <a:noFill/>
        </p:spPr>
        <p:txBody>
          <a:bodyPr/>
          <a:lstStyle/>
          <a:p>
            <a:fld id="{7C45B590-9246-4BDA-919A-244450343074}" type="slidenum">
              <a:rPr lang="it-IT" altLang="it-IT" smtClean="0"/>
              <a:pPr/>
              <a:t>29</a:t>
            </a:fld>
            <a:endParaRPr lang="it-IT" altLang="it-IT"/>
          </a:p>
        </p:txBody>
      </p:sp>
    </p:spTree>
    <p:extLst>
      <p:ext uri="{BB962C8B-B14F-4D97-AF65-F5344CB8AC3E}">
        <p14:creationId xmlns:p14="http://schemas.microsoft.com/office/powerpoint/2010/main" val="352941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p:spPr>
        <p:txBody>
          <a:bodyPr/>
          <a:lstStyle/>
          <a:p>
            <a:pPr eaLnBrk="1" hangingPunct="1"/>
            <a:endParaRPr lang="it-IT" altLang="it-IT"/>
          </a:p>
        </p:txBody>
      </p:sp>
      <p:sp>
        <p:nvSpPr>
          <p:cNvPr id="35844" name="Segnaposto numero diapositiva 3"/>
          <p:cNvSpPr>
            <a:spLocks noGrp="1"/>
          </p:cNvSpPr>
          <p:nvPr>
            <p:ph type="sldNum" sz="quarter" idx="5"/>
          </p:nvPr>
        </p:nvSpPr>
        <p:spPr>
          <a:noFill/>
        </p:spPr>
        <p:txBody>
          <a:bodyPr/>
          <a:lstStyle/>
          <a:p>
            <a:fld id="{6D733169-B458-48CE-9E5B-CD6EAA1F8906}" type="slidenum">
              <a:rPr lang="it-IT" altLang="it-IT" smtClean="0"/>
              <a:pPr/>
              <a:t>30</a:t>
            </a:fld>
            <a:endParaRPr lang="it-IT" altLang="it-IT"/>
          </a:p>
        </p:txBody>
      </p:sp>
    </p:spTree>
    <p:extLst>
      <p:ext uri="{BB962C8B-B14F-4D97-AF65-F5344CB8AC3E}">
        <p14:creationId xmlns:p14="http://schemas.microsoft.com/office/powerpoint/2010/main" val="179409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idx="5"/>
          </p:nvPr>
        </p:nvSpPr>
        <p:spPr>
          <a:noFill/>
        </p:spPr>
        <p:txBody>
          <a:bodyPr/>
          <a:lstStyle/>
          <a:p>
            <a:fld id="{05860E6F-CBB1-4786-969F-90F92DC7405F}" type="slidenum">
              <a:rPr lang="it-IT" altLang="it-IT" smtClean="0">
                <a:latin typeface="Times New Roman" pitchFamily="18" charset="0"/>
                <a:ea typeface="Microsoft YaHei" pitchFamily="34" charset="-122"/>
                <a:cs typeface="Segoe UI" pitchFamily="34" charset="0"/>
              </a:rPr>
              <a:pPr/>
              <a:t>31</a:t>
            </a:fld>
            <a:endParaRPr lang="it-IT" altLang="it-IT">
              <a:latin typeface="Times New Roman" pitchFamily="18" charset="0"/>
              <a:ea typeface="Microsoft YaHei" pitchFamily="34" charset="-122"/>
              <a:cs typeface="Segoe UI" pitchFamily="34" charset="0"/>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p:spPr>
      </p:sp>
      <p:sp>
        <p:nvSpPr>
          <p:cNvPr id="3482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endParaRPr lang="it-IT" altLang="it-IT"/>
          </a:p>
        </p:txBody>
      </p:sp>
    </p:spTree>
    <p:extLst>
      <p:ext uri="{BB962C8B-B14F-4D97-AF65-F5344CB8AC3E}">
        <p14:creationId xmlns:p14="http://schemas.microsoft.com/office/powerpoint/2010/main" val="418865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a:ln/>
        </p:spPr>
      </p:sp>
      <p:sp>
        <p:nvSpPr>
          <p:cNvPr id="25603" name="Segnaposto note 2"/>
          <p:cNvSpPr>
            <a:spLocks noGrp="1"/>
          </p:cNvSpPr>
          <p:nvPr>
            <p:ph type="body" idx="1"/>
          </p:nvPr>
        </p:nvSpPr>
        <p:spPr>
          <a:noFill/>
          <a:ln/>
        </p:spPr>
        <p:txBody>
          <a:bodyPr/>
          <a:lstStyle/>
          <a:p>
            <a:pPr eaLnBrk="1" hangingPunct="1"/>
            <a:endParaRPr lang="it-IT" altLang="it-IT"/>
          </a:p>
        </p:txBody>
      </p:sp>
      <p:sp>
        <p:nvSpPr>
          <p:cNvPr id="25604" name="Segnaposto numero diapositiva 3"/>
          <p:cNvSpPr>
            <a:spLocks noGrp="1"/>
          </p:cNvSpPr>
          <p:nvPr>
            <p:ph type="sldNum" sz="quarter" idx="5"/>
          </p:nvPr>
        </p:nvSpPr>
        <p:spPr>
          <a:noFill/>
        </p:spPr>
        <p:txBody>
          <a:bodyPr/>
          <a:lstStyle/>
          <a:p>
            <a:fld id="{86A64C53-9870-49A1-A09E-CFAEC3A7A394}" type="slidenum">
              <a:rPr lang="it-IT" altLang="it-IT" smtClean="0"/>
              <a:pPr/>
              <a:t>5</a:t>
            </a:fld>
            <a:endParaRPr lang="it-IT" altLang="it-IT"/>
          </a:p>
        </p:txBody>
      </p:sp>
    </p:spTree>
    <p:extLst>
      <p:ext uri="{BB962C8B-B14F-4D97-AF65-F5344CB8AC3E}">
        <p14:creationId xmlns:p14="http://schemas.microsoft.com/office/powerpoint/2010/main" val="32844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a:ln/>
        </p:spPr>
      </p:sp>
      <p:sp>
        <p:nvSpPr>
          <p:cNvPr id="26627" name="Segnaposto note 2"/>
          <p:cNvSpPr>
            <a:spLocks noGrp="1"/>
          </p:cNvSpPr>
          <p:nvPr>
            <p:ph type="body" idx="1"/>
          </p:nvPr>
        </p:nvSpPr>
        <p:spPr>
          <a:noFill/>
          <a:ln/>
        </p:spPr>
        <p:txBody>
          <a:bodyPr/>
          <a:lstStyle/>
          <a:p>
            <a:pPr eaLnBrk="1" hangingPunct="1"/>
            <a:endParaRPr lang="it-IT" altLang="it-IT"/>
          </a:p>
        </p:txBody>
      </p:sp>
      <p:sp>
        <p:nvSpPr>
          <p:cNvPr id="26628" name="Segnaposto numero diapositiva 3"/>
          <p:cNvSpPr>
            <a:spLocks noGrp="1"/>
          </p:cNvSpPr>
          <p:nvPr>
            <p:ph type="sldNum" sz="quarter" idx="5"/>
          </p:nvPr>
        </p:nvSpPr>
        <p:spPr>
          <a:noFill/>
        </p:spPr>
        <p:txBody>
          <a:bodyPr/>
          <a:lstStyle/>
          <a:p>
            <a:fld id="{CDE4114C-4500-4B2D-83F3-D233231EE4AD}" type="slidenum">
              <a:rPr lang="it-IT" altLang="it-IT" smtClean="0"/>
              <a:pPr/>
              <a:t>6</a:t>
            </a:fld>
            <a:endParaRPr lang="it-IT" altLang="it-IT"/>
          </a:p>
        </p:txBody>
      </p:sp>
    </p:spTree>
    <p:extLst>
      <p:ext uri="{BB962C8B-B14F-4D97-AF65-F5344CB8AC3E}">
        <p14:creationId xmlns:p14="http://schemas.microsoft.com/office/powerpoint/2010/main" val="317721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a:ln/>
        </p:spPr>
      </p:sp>
      <p:sp>
        <p:nvSpPr>
          <p:cNvPr id="27651" name="Segnaposto note 2"/>
          <p:cNvSpPr>
            <a:spLocks noGrp="1"/>
          </p:cNvSpPr>
          <p:nvPr>
            <p:ph type="body" idx="1"/>
          </p:nvPr>
        </p:nvSpPr>
        <p:spPr>
          <a:noFill/>
          <a:ln/>
        </p:spPr>
        <p:txBody>
          <a:bodyPr/>
          <a:lstStyle/>
          <a:p>
            <a:pPr eaLnBrk="1" hangingPunct="1"/>
            <a:endParaRPr lang="it-IT" altLang="it-IT"/>
          </a:p>
        </p:txBody>
      </p:sp>
      <p:sp>
        <p:nvSpPr>
          <p:cNvPr id="27652" name="Segnaposto numero diapositiva 3"/>
          <p:cNvSpPr>
            <a:spLocks noGrp="1"/>
          </p:cNvSpPr>
          <p:nvPr>
            <p:ph type="sldNum" sz="quarter" idx="5"/>
          </p:nvPr>
        </p:nvSpPr>
        <p:spPr>
          <a:noFill/>
        </p:spPr>
        <p:txBody>
          <a:bodyPr/>
          <a:lstStyle/>
          <a:p>
            <a:fld id="{54204959-5979-4EBB-93D2-1A443D20C348}" type="slidenum">
              <a:rPr lang="it-IT" altLang="it-IT" smtClean="0"/>
              <a:pPr/>
              <a:t>7</a:t>
            </a:fld>
            <a:endParaRPr lang="it-IT" altLang="it-IT"/>
          </a:p>
        </p:txBody>
      </p:sp>
    </p:spTree>
    <p:extLst>
      <p:ext uri="{BB962C8B-B14F-4D97-AF65-F5344CB8AC3E}">
        <p14:creationId xmlns:p14="http://schemas.microsoft.com/office/powerpoint/2010/main" val="325060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p:spPr>
        <p:txBody>
          <a:bodyPr/>
          <a:lstStyle/>
          <a:p>
            <a:pPr eaLnBrk="1" hangingPunct="1"/>
            <a:endParaRPr lang="it-IT" altLang="it-IT"/>
          </a:p>
        </p:txBody>
      </p:sp>
      <p:sp>
        <p:nvSpPr>
          <p:cNvPr id="30724" name="Segnaposto numero diapositiva 3"/>
          <p:cNvSpPr>
            <a:spLocks noGrp="1"/>
          </p:cNvSpPr>
          <p:nvPr>
            <p:ph type="sldNum" sz="quarter" idx="5"/>
          </p:nvPr>
        </p:nvSpPr>
        <p:spPr>
          <a:noFill/>
        </p:spPr>
        <p:txBody>
          <a:bodyPr/>
          <a:lstStyle/>
          <a:p>
            <a:fld id="{B1102B0C-3320-4C6B-AF15-55924A010BEE}" type="slidenum">
              <a:rPr lang="it-IT" altLang="it-IT" smtClean="0"/>
              <a:pPr/>
              <a:t>9</a:t>
            </a:fld>
            <a:endParaRPr lang="it-IT" altLang="it-IT"/>
          </a:p>
        </p:txBody>
      </p:sp>
    </p:spTree>
    <p:extLst>
      <p:ext uri="{BB962C8B-B14F-4D97-AF65-F5344CB8AC3E}">
        <p14:creationId xmlns:p14="http://schemas.microsoft.com/office/powerpoint/2010/main" val="282797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pPr eaLnBrk="1" hangingPunct="1"/>
            <a:endParaRPr lang="it-IT" altLang="it-IT"/>
          </a:p>
        </p:txBody>
      </p:sp>
      <p:sp>
        <p:nvSpPr>
          <p:cNvPr id="31748" name="Segnaposto numero diapositiva 3"/>
          <p:cNvSpPr>
            <a:spLocks noGrp="1"/>
          </p:cNvSpPr>
          <p:nvPr>
            <p:ph type="sldNum" sz="quarter" idx="5"/>
          </p:nvPr>
        </p:nvSpPr>
        <p:spPr>
          <a:noFill/>
        </p:spPr>
        <p:txBody>
          <a:bodyPr/>
          <a:lstStyle/>
          <a:p>
            <a:fld id="{D7D80012-B2E3-41BF-9DDD-40095815C214}" type="slidenum">
              <a:rPr lang="it-IT" altLang="it-IT" smtClean="0"/>
              <a:pPr/>
              <a:t>10</a:t>
            </a:fld>
            <a:endParaRPr lang="it-IT" altLang="it-IT"/>
          </a:p>
        </p:txBody>
      </p:sp>
    </p:spTree>
    <p:extLst>
      <p:ext uri="{BB962C8B-B14F-4D97-AF65-F5344CB8AC3E}">
        <p14:creationId xmlns:p14="http://schemas.microsoft.com/office/powerpoint/2010/main" val="250053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pPr eaLnBrk="1" hangingPunct="1"/>
            <a:endParaRPr lang="it-IT" altLang="it-IT"/>
          </a:p>
        </p:txBody>
      </p:sp>
      <p:sp>
        <p:nvSpPr>
          <p:cNvPr id="32772" name="Segnaposto numero diapositiva 3"/>
          <p:cNvSpPr>
            <a:spLocks noGrp="1"/>
          </p:cNvSpPr>
          <p:nvPr>
            <p:ph type="sldNum" sz="quarter" idx="5"/>
          </p:nvPr>
        </p:nvSpPr>
        <p:spPr>
          <a:noFill/>
        </p:spPr>
        <p:txBody>
          <a:bodyPr/>
          <a:lstStyle/>
          <a:p>
            <a:fld id="{46E4B157-5BBF-493C-AA6A-8B1B4B50F7B3}" type="slidenum">
              <a:rPr lang="it-IT" altLang="it-IT" smtClean="0"/>
              <a:pPr/>
              <a:t>11</a:t>
            </a:fld>
            <a:endParaRPr lang="it-IT" altLang="it-IT"/>
          </a:p>
        </p:txBody>
      </p:sp>
    </p:spTree>
    <p:extLst>
      <p:ext uri="{BB962C8B-B14F-4D97-AF65-F5344CB8AC3E}">
        <p14:creationId xmlns:p14="http://schemas.microsoft.com/office/powerpoint/2010/main" val="187692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a:ln/>
        </p:spPr>
      </p:sp>
      <p:sp>
        <p:nvSpPr>
          <p:cNvPr id="33795" name="Segnaposto note 2"/>
          <p:cNvSpPr>
            <a:spLocks noGrp="1"/>
          </p:cNvSpPr>
          <p:nvPr>
            <p:ph type="body" idx="1"/>
          </p:nvPr>
        </p:nvSpPr>
        <p:spPr>
          <a:noFill/>
          <a:ln/>
        </p:spPr>
        <p:txBody>
          <a:bodyPr/>
          <a:lstStyle/>
          <a:p>
            <a:pPr eaLnBrk="1" hangingPunct="1"/>
            <a:endParaRPr lang="it-IT" altLang="it-IT"/>
          </a:p>
        </p:txBody>
      </p:sp>
      <p:sp>
        <p:nvSpPr>
          <p:cNvPr id="33796" name="Segnaposto numero diapositiva 3"/>
          <p:cNvSpPr>
            <a:spLocks noGrp="1"/>
          </p:cNvSpPr>
          <p:nvPr>
            <p:ph type="sldNum" sz="quarter" idx="5"/>
          </p:nvPr>
        </p:nvSpPr>
        <p:spPr>
          <a:noFill/>
        </p:spPr>
        <p:txBody>
          <a:bodyPr/>
          <a:lstStyle/>
          <a:p>
            <a:fld id="{A371B9A6-DE95-4B7A-A395-2278AC358E2E}" type="slidenum">
              <a:rPr lang="it-IT" altLang="it-IT" smtClean="0"/>
              <a:pPr/>
              <a:t>12</a:t>
            </a:fld>
            <a:endParaRPr lang="it-IT" altLang="it-IT"/>
          </a:p>
        </p:txBody>
      </p:sp>
    </p:spTree>
    <p:extLst>
      <p:ext uri="{BB962C8B-B14F-4D97-AF65-F5344CB8AC3E}">
        <p14:creationId xmlns:p14="http://schemas.microsoft.com/office/powerpoint/2010/main" val="3994810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a:ln/>
        </p:spPr>
      </p:sp>
      <p:sp>
        <p:nvSpPr>
          <p:cNvPr id="28675" name="Segnaposto note 2"/>
          <p:cNvSpPr>
            <a:spLocks noGrp="1"/>
          </p:cNvSpPr>
          <p:nvPr>
            <p:ph type="body" idx="1"/>
          </p:nvPr>
        </p:nvSpPr>
        <p:spPr>
          <a:noFill/>
          <a:ln/>
        </p:spPr>
        <p:txBody>
          <a:bodyPr/>
          <a:lstStyle/>
          <a:p>
            <a:pPr eaLnBrk="1" hangingPunct="1"/>
            <a:endParaRPr lang="it-IT" altLang="it-IT"/>
          </a:p>
        </p:txBody>
      </p:sp>
      <p:sp>
        <p:nvSpPr>
          <p:cNvPr id="28676" name="Segnaposto numero diapositiva 3"/>
          <p:cNvSpPr>
            <a:spLocks noGrp="1"/>
          </p:cNvSpPr>
          <p:nvPr>
            <p:ph type="sldNum" sz="quarter" idx="5"/>
          </p:nvPr>
        </p:nvSpPr>
        <p:spPr>
          <a:noFill/>
        </p:spPr>
        <p:txBody>
          <a:bodyPr/>
          <a:lstStyle/>
          <a:p>
            <a:fld id="{997D4A0A-6BB9-4BBB-A6B6-A7D902044891}" type="slidenum">
              <a:rPr lang="it-IT" altLang="it-IT" smtClean="0"/>
              <a:pPr/>
              <a:t>23</a:t>
            </a:fld>
            <a:endParaRPr lang="it-IT" altLang="it-IT"/>
          </a:p>
        </p:txBody>
      </p:sp>
    </p:spTree>
    <p:extLst>
      <p:ext uri="{BB962C8B-B14F-4D97-AF65-F5344CB8AC3E}">
        <p14:creationId xmlns:p14="http://schemas.microsoft.com/office/powerpoint/2010/main" val="300420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998B391-3438-4D8A-A554-0AB3A0A560C1}" type="slidenum">
              <a:rPr lang="it-IT"/>
              <a:pPr>
                <a:defRPr/>
              </a:pPr>
              <a:t>‹#›</a:t>
            </a:fld>
            <a:endParaRPr lang="it-IT"/>
          </a:p>
        </p:txBody>
      </p:sp>
    </p:spTree>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B51DC5-93A3-4F5B-9FA6-737A58F1B76C}" type="slidenum">
              <a:rPr lang="it-IT"/>
              <a:pPr>
                <a:defRPr/>
              </a:pPr>
              <a:t>‹#›</a:t>
            </a:fld>
            <a:endParaRPr lang="it-IT"/>
          </a:p>
        </p:txBody>
      </p:sp>
    </p:spTree>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A96D3BB-4DA4-4F77-BFB8-8E8F98FB249C}" type="slidenum">
              <a:rPr lang="it-IT"/>
              <a:pPr>
                <a:defRPr/>
              </a:pPr>
              <a:t>‹#›</a:t>
            </a:fld>
            <a:endParaRPr lang="it-IT"/>
          </a:p>
        </p:txBody>
      </p:sp>
    </p:spTree>
  </p:cSld>
  <p:clrMapOvr>
    <a:masterClrMapping/>
  </p:clrMapOvr>
  <p:transition spd="slow">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875B72E-660E-433E-A3F6-75659D946F98}" type="slidenum">
              <a:rPr lang="it-IT"/>
              <a:pPr>
                <a:defRPr/>
              </a:pPr>
              <a:t>‹#›</a:t>
            </a:fld>
            <a:endParaRPr lang="it-IT"/>
          </a:p>
        </p:txBody>
      </p:sp>
    </p:spTree>
  </p:cSld>
  <p:clrMapOvr>
    <a:masterClrMapping/>
  </p:clrMapOvr>
  <p:transition spd="slow">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BE7274D-C19D-4456-A29B-B68CCB506CAF}" type="slidenum">
              <a:rPr lang="it-IT"/>
              <a:pPr>
                <a:defRPr/>
              </a:pPr>
              <a:t>‹#›</a:t>
            </a:fld>
            <a:endParaRPr lang="it-IT"/>
          </a:p>
        </p:txBody>
      </p:sp>
    </p:spTree>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E53BA9F-AB51-4F4A-B58E-4B401B023F00}" type="slidenum">
              <a:rPr lang="it-IT"/>
              <a:pPr>
                <a:defRPr/>
              </a:pPr>
              <a:t>‹#›</a:t>
            </a:fld>
            <a:endParaRPr lang="it-IT"/>
          </a:p>
        </p:txBody>
      </p:sp>
    </p:spTree>
  </p:cSld>
  <p:clrMapOvr>
    <a:masterClrMapping/>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48E7B6A-CE1B-4267-B93F-19D4C0CF8391}" type="slidenum">
              <a:rPr lang="it-IT"/>
              <a:pPr>
                <a:defRPr/>
              </a:pPr>
              <a:t>‹#›</a:t>
            </a:fld>
            <a:endParaRPr lang="it-IT"/>
          </a:p>
        </p:txBody>
      </p:sp>
    </p:spTree>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A389332-8B7A-484F-AAD0-8647110DCAC1}" type="slidenum">
              <a:rPr lang="it-IT"/>
              <a:pPr>
                <a:defRPr/>
              </a:pPr>
              <a:t>‹#›</a:t>
            </a:fld>
            <a:endParaRPr lang="it-IT"/>
          </a:p>
        </p:txBody>
      </p:sp>
    </p:spTree>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EE56C94-6C39-436E-85CF-56D92F29F46B}" type="slidenum">
              <a:rPr lang="it-IT"/>
              <a:pPr>
                <a:defRPr/>
              </a:pPr>
              <a:t>‹#›</a:t>
            </a:fld>
            <a:endParaRPr lang="it-IT"/>
          </a:p>
        </p:txBody>
      </p:sp>
    </p:spTree>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BD1DC4A-8B3A-449D-8104-13C207D392E4}" type="slidenum">
              <a:rPr lang="it-IT"/>
              <a:pPr>
                <a:defRPr/>
              </a:pPr>
              <a:t>‹#›</a:t>
            </a:fld>
            <a:endParaRPr lang="it-IT"/>
          </a:p>
        </p:txBody>
      </p:sp>
    </p:spTree>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EE01C84-539E-4036-B32E-E3F080F2A8DE}" type="slidenum">
              <a:rPr lang="it-IT"/>
              <a:pPr>
                <a:defRPr/>
              </a:pPr>
              <a:t>‹#›</a:t>
            </a:fld>
            <a:endParaRPr lang="it-IT"/>
          </a:p>
        </p:txBody>
      </p:sp>
    </p:spTree>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70C17C6-0712-48D8-994F-A6D438AEF171}" type="slidenum">
              <a:rPr lang="it-IT"/>
              <a:pPr>
                <a:defRPr/>
              </a:pPr>
              <a:t>‹#›</a:t>
            </a:fld>
            <a:endParaRPr lang="it-IT"/>
          </a:p>
        </p:txBody>
      </p:sp>
    </p:spTree>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F2979A2-B165-43DB-9510-81157D0D229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slow">
    <p:cut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2.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2.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2.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hyperlink" Target="http://www.bolognacares.it/" TargetMode="Externa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hyperlink" Target="http://video.repubblica.it/edizione/palermo/arrivati-sui-barconi-ora-vanno-a-barcellona-al-campionato-mondiale-di-vela/204435/20351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Tobil%C3%AC-1652657024953385/?fref=t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aramao-bio.it/wordpres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349500"/>
            <a:ext cx="8353425" cy="2881313"/>
          </a:xfrm>
        </p:spPr>
        <p:txBody>
          <a:bodyPr/>
          <a:lstStyle/>
          <a:p>
            <a:pPr algn="r" eaLnBrk="1" hangingPunct="1"/>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solidFill>
                  <a:srgbClr val="FF6600"/>
                </a:solidFill>
              </a:rPr>
              <a:t/>
            </a:r>
            <a:br>
              <a:rPr lang="it-IT" altLang="it-IT" sz="1800">
                <a:solidFill>
                  <a:srgbClr val="FF6600"/>
                </a:solidFill>
              </a:rPr>
            </a:br>
            <a:r>
              <a:rPr lang="it-IT" altLang="it-IT" sz="1800">
                <a:solidFill>
                  <a:srgbClr val="FF00FF"/>
                </a:solidFill>
              </a:rPr>
              <a:t/>
            </a:r>
            <a:br>
              <a:rPr lang="it-IT" altLang="it-IT" sz="1800">
                <a:solidFill>
                  <a:srgbClr val="FF00FF"/>
                </a:solidFill>
              </a:rPr>
            </a:br>
            <a:endParaRPr lang="it-IT" altLang="it-IT" sz="1800">
              <a:solidFill>
                <a:srgbClr val="FF00FF"/>
              </a:solidFill>
            </a:endParaRPr>
          </a:p>
        </p:txBody>
      </p:sp>
      <p:graphicFrame>
        <p:nvGraphicFramePr>
          <p:cNvPr id="6" name="Diagramma 5"/>
          <p:cNvGraphicFramePr/>
          <p:nvPr/>
        </p:nvGraphicFramePr>
        <p:xfrm>
          <a:off x="684213" y="2636912"/>
          <a:ext cx="820896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Immagine 4" descr="Logo SPRAR.jpg"/>
          <p:cNvPicPr>
            <a:picLocks noChangeAspect="1"/>
          </p:cNvPicPr>
          <p:nvPr/>
        </p:nvPicPr>
        <p:blipFill>
          <a:blip r:embed="rId8" cstate="print"/>
          <a:srcRect/>
          <a:stretch>
            <a:fillRect/>
          </a:stretch>
        </p:blipFill>
        <p:spPr bwMode="auto">
          <a:xfrm>
            <a:off x="395288" y="111125"/>
            <a:ext cx="3281362" cy="2525713"/>
          </a:xfrm>
          <a:prstGeom prst="rect">
            <a:avLst/>
          </a:prstGeom>
          <a:noFill/>
          <a:ln w="9525">
            <a:noFill/>
            <a:miter lim="800000"/>
            <a:headEnd/>
            <a:tailEnd/>
          </a:ln>
        </p:spPr>
      </p:pic>
    </p:spTree>
  </p:cSld>
  <p:clrMapOvr>
    <a:masterClrMapping/>
  </p:clrMapOvr>
  <p:transition spd="slow">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467544" y="1700808"/>
          <a:ext cx="8229600" cy="4421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7" name="Rectangle 5"/>
          <p:cNvSpPr>
            <a:spLocks noGrp="1" noChangeArrowheads="1"/>
          </p:cNvSpPr>
          <p:nvPr>
            <p:ph type="title"/>
          </p:nvPr>
        </p:nvSpPr>
        <p:spPr>
          <a:xfrm>
            <a:off x="457200" y="274638"/>
            <a:ext cx="8291513" cy="1138237"/>
          </a:xfrm>
          <a:solidFill>
            <a:srgbClr val="FF6600"/>
          </a:solidFill>
        </p:spPr>
        <p:txBody>
          <a:bodyPr/>
          <a:lstStyle/>
          <a:p>
            <a:pPr eaLnBrk="1" hangingPunct="1">
              <a:defRPr/>
            </a:pPr>
            <a:r>
              <a:rPr lang="it-IT" sz="4200" b="1" dirty="0">
                <a:solidFill>
                  <a:schemeClr val="bg1"/>
                </a:solidFill>
                <a:latin typeface="+mn-lt"/>
              </a:rPr>
              <a:t>The </a:t>
            </a:r>
            <a:r>
              <a:rPr lang="it-IT" sz="4200" b="1" dirty="0" err="1">
                <a:solidFill>
                  <a:schemeClr val="bg1"/>
                </a:solidFill>
                <a:latin typeface="+mn-lt"/>
              </a:rPr>
              <a:t>Central</a:t>
            </a:r>
            <a:r>
              <a:rPr lang="it-IT" sz="4200" b="1" dirty="0">
                <a:solidFill>
                  <a:schemeClr val="bg1"/>
                </a:solidFill>
                <a:latin typeface="+mn-lt"/>
              </a:rPr>
              <a:t> Service </a:t>
            </a:r>
            <a:br>
              <a:rPr lang="it-IT" sz="4200" b="1" dirty="0">
                <a:solidFill>
                  <a:schemeClr val="bg1"/>
                </a:solidFill>
                <a:latin typeface="+mn-lt"/>
              </a:rPr>
            </a:br>
            <a:r>
              <a:rPr lang="it-IT" sz="4200" b="1" dirty="0">
                <a:solidFill>
                  <a:schemeClr val="bg1"/>
                </a:solidFill>
                <a:latin typeface="+mn-lt"/>
              </a:rPr>
              <a:t>(Servizio centrale)</a:t>
            </a:r>
          </a:p>
        </p:txBody>
      </p:sp>
      <p:pic>
        <p:nvPicPr>
          <p:cNvPr id="11268" name="Immagine 5" descr="Logo SPRAR.jpg"/>
          <p:cNvPicPr>
            <a:picLocks noChangeAspect="1"/>
          </p:cNvPicPr>
          <p:nvPr/>
        </p:nvPicPr>
        <p:blipFill>
          <a:blip r:embed="rId8" cstate="print"/>
          <a:srcRect/>
          <a:stretch>
            <a:fillRect/>
          </a:stretch>
        </p:blipFill>
        <p:spPr bwMode="auto">
          <a:xfrm>
            <a:off x="250825" y="5589588"/>
            <a:ext cx="1344613" cy="1008062"/>
          </a:xfrm>
          <a:prstGeom prst="rect">
            <a:avLst/>
          </a:prstGeom>
          <a:noFill/>
          <a:ln w="9525">
            <a:noFill/>
            <a:miter lim="800000"/>
            <a:headEnd/>
            <a:tailEnd/>
          </a:ln>
        </p:spPr>
      </p:pic>
    </p:spTree>
  </p:cSld>
  <p:clrMapOvr>
    <a:masterClrMapping/>
  </p:clrMapOvr>
  <p:transition spd="slow">
    <p:cut thruBlk="1"/>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5"/>
          <p:cNvSpPr>
            <a:spLocks noGrp="1" noChangeArrowheads="1"/>
          </p:cNvSpPr>
          <p:nvPr>
            <p:ph type="title"/>
          </p:nvPr>
        </p:nvSpPr>
        <p:spPr>
          <a:xfrm>
            <a:off x="468313" y="260350"/>
            <a:ext cx="8229600" cy="1143000"/>
          </a:xfrm>
          <a:solidFill>
            <a:srgbClr val="FF6600"/>
          </a:solidFill>
        </p:spPr>
        <p:txBody>
          <a:bodyPr/>
          <a:lstStyle/>
          <a:p>
            <a:pPr eaLnBrk="1" hangingPunct="1">
              <a:defRPr/>
            </a:pPr>
            <a:r>
              <a:rPr lang="it-IT" sz="3600" b="1" dirty="0">
                <a:solidFill>
                  <a:schemeClr val="bg1"/>
                </a:solidFill>
                <a:latin typeface="+mn-lt"/>
              </a:rPr>
              <a:t>The </a:t>
            </a:r>
            <a:r>
              <a:rPr lang="it-IT" sz="3600" b="1" dirty="0" err="1">
                <a:solidFill>
                  <a:schemeClr val="bg1"/>
                </a:solidFill>
                <a:latin typeface="+mn-lt"/>
              </a:rPr>
              <a:t>Central</a:t>
            </a:r>
            <a:r>
              <a:rPr lang="it-IT" sz="3600" b="1" dirty="0">
                <a:solidFill>
                  <a:schemeClr val="bg1"/>
                </a:solidFill>
                <a:latin typeface="+mn-lt"/>
              </a:rPr>
              <a:t> Service’s </a:t>
            </a:r>
            <a:r>
              <a:rPr lang="it-IT" sz="3600" b="1" dirty="0" err="1">
                <a:solidFill>
                  <a:schemeClr val="bg1"/>
                </a:solidFill>
                <a:latin typeface="+mn-lt"/>
              </a:rPr>
              <a:t>Tasks</a:t>
            </a:r>
            <a:endParaRPr lang="it-IT" sz="3600" b="1" dirty="0">
              <a:solidFill>
                <a:schemeClr val="bg1"/>
              </a:solidFill>
              <a:latin typeface="+mn-lt"/>
            </a:endParaRPr>
          </a:p>
        </p:txBody>
      </p:sp>
      <p:pic>
        <p:nvPicPr>
          <p:cNvPr id="12292" name="Immagine 3" descr="Logo SPRAR.jpg"/>
          <p:cNvPicPr>
            <a:picLocks noChangeAspect="1"/>
          </p:cNvPicPr>
          <p:nvPr/>
        </p:nvPicPr>
        <p:blipFill>
          <a:blip r:embed="rId8" cstate="print"/>
          <a:srcRect/>
          <a:stretch>
            <a:fillRect/>
          </a:stretch>
        </p:blipFill>
        <p:spPr bwMode="auto">
          <a:xfrm>
            <a:off x="8316913" y="6221413"/>
            <a:ext cx="827087" cy="636587"/>
          </a:xfrm>
          <a:prstGeom prst="rect">
            <a:avLst/>
          </a:prstGeom>
          <a:noFill/>
          <a:ln w="9525">
            <a:noFill/>
            <a:miter lim="800000"/>
            <a:headEnd/>
            <a:tailEnd/>
          </a:ln>
        </p:spPr>
      </p:pic>
    </p:spTree>
  </p:cSld>
  <p:clrMapOvr>
    <a:masterClrMapping/>
  </p:clrMapOvr>
  <p:transition spd="slow">
    <p:cut thruBlk="1"/>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2372676590"/>
              </p:ext>
            </p:extLst>
          </p:nvPr>
        </p:nvGraphicFramePr>
        <p:xfrm>
          <a:off x="468313" y="1700213"/>
          <a:ext cx="8229600" cy="396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Rectangle 5"/>
          <p:cNvSpPr>
            <a:spLocks noGrp="1" noChangeArrowheads="1"/>
          </p:cNvSpPr>
          <p:nvPr>
            <p:ph type="title"/>
          </p:nvPr>
        </p:nvSpPr>
        <p:spPr>
          <a:xfrm>
            <a:off x="457200" y="260350"/>
            <a:ext cx="8229600" cy="1296988"/>
          </a:xfrm>
          <a:solidFill>
            <a:srgbClr val="FF6600"/>
          </a:solidFill>
        </p:spPr>
        <p:txBody>
          <a:bodyPr/>
          <a:lstStyle/>
          <a:p>
            <a:pPr eaLnBrk="1" hangingPunct="1">
              <a:defRPr/>
            </a:pPr>
            <a:r>
              <a:rPr lang="en-US" sz="2800" b="1" dirty="0">
                <a:solidFill>
                  <a:schemeClr val="bg1"/>
                </a:solidFill>
                <a:latin typeface="+mn-lt"/>
              </a:rPr>
              <a:t/>
            </a:r>
            <a:br>
              <a:rPr lang="en-US" sz="2800" b="1" dirty="0">
                <a:solidFill>
                  <a:schemeClr val="bg1"/>
                </a:solidFill>
                <a:latin typeface="+mn-lt"/>
              </a:rPr>
            </a:br>
            <a:r>
              <a:rPr lang="en-US" sz="2800" b="1" dirty="0">
                <a:solidFill>
                  <a:schemeClr val="bg1"/>
                </a:solidFill>
                <a:latin typeface="+mn-lt"/>
              </a:rPr>
              <a:t/>
            </a:r>
            <a:br>
              <a:rPr lang="en-US" sz="2800" b="1" dirty="0">
                <a:solidFill>
                  <a:schemeClr val="bg1"/>
                </a:solidFill>
                <a:latin typeface="+mn-lt"/>
              </a:rPr>
            </a:br>
            <a:r>
              <a:rPr lang="en-US" sz="2800" b="1" dirty="0">
                <a:solidFill>
                  <a:schemeClr val="bg1"/>
                </a:solidFill>
                <a:latin typeface="+mn-lt"/>
              </a:rPr>
              <a:t>Integrated reception </a:t>
            </a:r>
            <a:r>
              <a:rPr lang="en-US" sz="2800" b="1" dirty="0" err="1">
                <a:solidFill>
                  <a:schemeClr val="bg1"/>
                </a:solidFill>
                <a:latin typeface="+mn-lt"/>
              </a:rPr>
              <a:t>programme</a:t>
            </a:r>
            <a:r>
              <a:rPr lang="en-US" sz="2800" b="1" dirty="0">
                <a:solidFill>
                  <a:schemeClr val="bg1"/>
                </a:solidFill>
                <a:latin typeface="+mn-lt"/>
              </a:rPr>
              <a:t/>
            </a:r>
            <a:br>
              <a:rPr lang="en-US" sz="2800" b="1" dirty="0">
                <a:solidFill>
                  <a:schemeClr val="bg1"/>
                </a:solidFill>
                <a:latin typeface="+mn-lt"/>
              </a:rPr>
            </a:br>
            <a:r>
              <a:rPr lang="en-US" sz="2800" b="1" dirty="0">
                <a:solidFill>
                  <a:schemeClr val="bg1"/>
                </a:solidFill>
                <a:latin typeface="+mn-lt"/>
              </a:rPr>
              <a:t> NOT ONLY food and shelter provision </a:t>
            </a:r>
            <a:r>
              <a:rPr lang="it-IT" sz="3600" dirty="0"/>
              <a:t/>
            </a:r>
            <a:br>
              <a:rPr lang="it-IT" sz="3600" dirty="0"/>
            </a:br>
            <a:endParaRPr lang="en-US" sz="3600" b="1" dirty="0">
              <a:solidFill>
                <a:schemeClr val="bg1"/>
              </a:solidFill>
              <a:latin typeface="+mn-lt"/>
            </a:endParaRPr>
          </a:p>
        </p:txBody>
      </p:sp>
      <p:pic>
        <p:nvPicPr>
          <p:cNvPr id="13316" name="Immagine 5" descr="Logo SPRAR.jpg"/>
          <p:cNvPicPr>
            <a:picLocks noChangeAspect="1"/>
          </p:cNvPicPr>
          <p:nvPr/>
        </p:nvPicPr>
        <p:blipFill>
          <a:blip r:embed="rId8" cstate="print"/>
          <a:srcRect/>
          <a:stretch>
            <a:fillRect/>
          </a:stretch>
        </p:blipFill>
        <p:spPr bwMode="auto">
          <a:xfrm>
            <a:off x="7667625" y="5861050"/>
            <a:ext cx="1296988" cy="996950"/>
          </a:xfrm>
          <a:prstGeom prst="rect">
            <a:avLst/>
          </a:prstGeom>
          <a:noFill/>
          <a:ln w="9525">
            <a:noFill/>
            <a:miter lim="800000"/>
            <a:headEnd/>
            <a:tailEnd/>
          </a:ln>
        </p:spPr>
      </p:pic>
      <p:grpSp>
        <p:nvGrpSpPr>
          <p:cNvPr id="6" name="Gruppo 5"/>
          <p:cNvGrpSpPr/>
          <p:nvPr/>
        </p:nvGrpSpPr>
        <p:grpSpPr>
          <a:xfrm>
            <a:off x="899592" y="5661248"/>
            <a:ext cx="5755094" cy="805916"/>
            <a:chOff x="411078" y="2975718"/>
            <a:chExt cx="5755094" cy="805916"/>
          </a:xfrm>
        </p:grpSpPr>
        <p:sp>
          <p:nvSpPr>
            <p:cNvPr id="7" name="Rettangolo con angoli arrotondati 6"/>
            <p:cNvSpPr/>
            <p:nvPr/>
          </p:nvSpPr>
          <p:spPr>
            <a:xfrm>
              <a:off x="411078" y="2975718"/>
              <a:ext cx="5755094" cy="805916"/>
            </a:xfrm>
            <a:prstGeom prst="roundRect">
              <a:avLst/>
            </a:prstGeom>
          </p:spPr>
          <p:style>
            <a:lnRef idx="3">
              <a:schemeClr val="lt1">
                <a:hueOff val="0"/>
                <a:satOff val="0"/>
                <a:lumOff val="0"/>
                <a:alphaOff val="0"/>
              </a:schemeClr>
            </a:lnRef>
            <a:fillRef idx="1">
              <a:schemeClr val="accent2">
                <a:shade val="80000"/>
                <a:hueOff val="0"/>
                <a:satOff val="-28019"/>
                <a:lumOff val="31752"/>
                <a:alphaOff val="0"/>
              </a:schemeClr>
            </a:fillRef>
            <a:effectRef idx="1">
              <a:schemeClr val="accent2">
                <a:shade val="80000"/>
                <a:hueOff val="0"/>
                <a:satOff val="-28019"/>
                <a:lumOff val="31752"/>
                <a:alphaOff val="0"/>
              </a:schemeClr>
            </a:effectRef>
            <a:fontRef idx="minor">
              <a:schemeClr val="lt1"/>
            </a:fontRef>
          </p:style>
        </p:sp>
        <p:sp>
          <p:nvSpPr>
            <p:cNvPr id="8" name="CasellaDiTesto 7"/>
            <p:cNvSpPr txBox="1"/>
            <p:nvPr/>
          </p:nvSpPr>
          <p:spPr>
            <a:xfrm>
              <a:off x="450420" y="3015060"/>
              <a:ext cx="5676410" cy="727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t>Italian language learning</a:t>
              </a:r>
              <a:endParaRPr lang="it-IT" sz="2400" kern="1200" dirty="0"/>
            </a:p>
          </p:txBody>
        </p:sp>
      </p:grpSp>
    </p:spTree>
  </p:cSld>
  <p:clrMapOvr>
    <a:masterClrMapping/>
  </p:clrMapOvr>
  <p:transition spd="slow">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323850" y="188913"/>
            <a:ext cx="8374063" cy="890587"/>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15364" name="Immagine 4" descr="Logo SPRAR.jpg"/>
          <p:cNvPicPr>
            <a:picLocks noChangeAspect="1"/>
          </p:cNvPicPr>
          <p:nvPr/>
        </p:nvPicPr>
        <p:blipFill>
          <a:blip r:embed="rId7" cstate="print"/>
          <a:srcRect/>
          <a:stretch>
            <a:fillRect/>
          </a:stretch>
        </p:blipFill>
        <p:spPr bwMode="auto">
          <a:xfrm>
            <a:off x="8178800" y="6237288"/>
            <a:ext cx="808038" cy="620712"/>
          </a:xfrm>
          <a:prstGeom prst="rect">
            <a:avLst/>
          </a:prstGeom>
          <a:noFill/>
          <a:ln w="9525">
            <a:noFill/>
            <a:miter lim="800000"/>
            <a:headEnd/>
            <a:tailEnd/>
          </a:ln>
        </p:spPr>
      </p:pic>
    </p:spTree>
  </p:cSld>
  <p:clrMapOvr>
    <a:masterClrMapping/>
  </p:clrMapOvr>
  <p:transition spd="slow">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468313" y="188913"/>
            <a:ext cx="8229600" cy="1295400"/>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br>
              <a:rPr lang="it-IT" sz="3600" b="1" dirty="0">
                <a:solidFill>
                  <a:schemeClr val="bg1"/>
                </a:solidFill>
                <a:latin typeface="+mn-lt"/>
              </a:rPr>
            </a:br>
            <a:r>
              <a:rPr lang="it-IT" sz="3600" b="1" dirty="0">
                <a:solidFill>
                  <a:schemeClr val="bg1"/>
                </a:solidFill>
                <a:latin typeface="+mn-lt"/>
              </a:rPr>
              <a:t>Public nature</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16388" name="Immagine 4" descr="Logo SPRAR.jpg"/>
          <p:cNvPicPr>
            <a:picLocks noChangeAspect="1"/>
          </p:cNvPicPr>
          <p:nvPr/>
        </p:nvPicPr>
        <p:blipFill>
          <a:blip r:embed="rId7" cstate="print"/>
          <a:srcRect/>
          <a:stretch>
            <a:fillRect/>
          </a:stretch>
        </p:blipFill>
        <p:spPr bwMode="auto">
          <a:xfrm>
            <a:off x="7616825" y="5805488"/>
            <a:ext cx="1370013" cy="1052512"/>
          </a:xfrm>
          <a:prstGeom prst="rect">
            <a:avLst/>
          </a:prstGeom>
          <a:noFill/>
          <a:ln w="9525">
            <a:noFill/>
            <a:miter lim="800000"/>
            <a:headEnd/>
            <a:tailEnd/>
          </a:ln>
        </p:spPr>
      </p:pic>
    </p:spTree>
  </p:cSld>
  <p:clrMapOvr>
    <a:masterClrMapping/>
  </p:clrMapOvr>
  <p:transition spd="slow">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468313" y="188913"/>
            <a:ext cx="8229600" cy="1295400"/>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br>
              <a:rPr lang="it-IT" sz="3600" b="1" dirty="0">
                <a:solidFill>
                  <a:schemeClr val="bg1"/>
                </a:solidFill>
                <a:latin typeface="+mn-lt"/>
              </a:rPr>
            </a:br>
            <a:r>
              <a:rPr lang="it-IT" sz="3600" b="1" dirty="0" err="1">
                <a:solidFill>
                  <a:schemeClr val="bg1"/>
                </a:solidFill>
                <a:latin typeface="+mn-lt"/>
              </a:rPr>
              <a:t>Synergies</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17412" name="Immagine 4" descr="Logo SPRAR.jpg"/>
          <p:cNvPicPr>
            <a:picLocks noChangeAspect="1"/>
          </p:cNvPicPr>
          <p:nvPr/>
        </p:nvPicPr>
        <p:blipFill>
          <a:blip r:embed="rId7" cstate="print"/>
          <a:srcRect/>
          <a:stretch>
            <a:fillRect/>
          </a:stretch>
        </p:blipFill>
        <p:spPr bwMode="auto">
          <a:xfrm>
            <a:off x="7616825" y="5805488"/>
            <a:ext cx="1370013" cy="1052512"/>
          </a:xfrm>
          <a:prstGeom prst="rect">
            <a:avLst/>
          </a:prstGeom>
          <a:noFill/>
          <a:ln w="9525">
            <a:noFill/>
            <a:miter lim="800000"/>
            <a:headEnd/>
            <a:tailEnd/>
          </a:ln>
        </p:spPr>
      </p:pic>
    </p:spTree>
  </p:cSld>
  <p:clrMapOvr>
    <a:masterClrMapping/>
  </p:clrMapOvr>
  <p:transition spd="slow">
    <p:cut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468313" y="188913"/>
            <a:ext cx="8229600" cy="1295400"/>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br>
              <a:rPr lang="it-IT" sz="3600" b="1" dirty="0">
                <a:solidFill>
                  <a:schemeClr val="bg1"/>
                </a:solidFill>
                <a:latin typeface="+mn-lt"/>
              </a:rPr>
            </a:br>
            <a:r>
              <a:rPr lang="it-IT" sz="3600" b="1" dirty="0" err="1">
                <a:solidFill>
                  <a:schemeClr val="bg1"/>
                </a:solidFill>
                <a:latin typeface="+mn-lt"/>
              </a:rPr>
              <a:t>Decentralization</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18436" name="Immagine 4" descr="Logo SPRAR.jpg"/>
          <p:cNvPicPr>
            <a:picLocks noChangeAspect="1"/>
          </p:cNvPicPr>
          <p:nvPr/>
        </p:nvPicPr>
        <p:blipFill>
          <a:blip r:embed="rId7" cstate="print"/>
          <a:srcRect/>
          <a:stretch>
            <a:fillRect/>
          </a:stretch>
        </p:blipFill>
        <p:spPr bwMode="auto">
          <a:xfrm>
            <a:off x="7616825" y="5805488"/>
            <a:ext cx="1370013" cy="1052512"/>
          </a:xfrm>
          <a:prstGeom prst="rect">
            <a:avLst/>
          </a:prstGeom>
          <a:noFill/>
          <a:ln w="9525">
            <a:noFill/>
            <a:miter lim="800000"/>
            <a:headEnd/>
            <a:tailEnd/>
          </a:ln>
        </p:spPr>
      </p:pic>
    </p:spTree>
  </p:cSld>
  <p:clrMapOvr>
    <a:masterClrMapping/>
  </p:clrMapOvr>
  <p:transition spd="slow">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468313" y="188913"/>
            <a:ext cx="8229600" cy="1295400"/>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br>
              <a:rPr lang="it-IT" sz="3600" b="1" dirty="0">
                <a:solidFill>
                  <a:schemeClr val="bg1"/>
                </a:solidFill>
                <a:latin typeface="+mn-lt"/>
              </a:rPr>
            </a:br>
            <a:r>
              <a:rPr lang="it-IT" sz="3600" b="1" dirty="0" err="1">
                <a:solidFill>
                  <a:schemeClr val="bg1"/>
                </a:solidFill>
                <a:latin typeface="+mn-lt"/>
              </a:rPr>
              <a:t>Local</a:t>
            </a:r>
            <a:r>
              <a:rPr lang="it-IT" sz="3600" b="1" dirty="0">
                <a:solidFill>
                  <a:schemeClr val="bg1"/>
                </a:solidFill>
                <a:latin typeface="+mn-lt"/>
              </a:rPr>
              <a:t> </a:t>
            </a:r>
            <a:r>
              <a:rPr lang="it-IT" sz="3600" b="1" dirty="0" err="1">
                <a:solidFill>
                  <a:schemeClr val="bg1"/>
                </a:solidFill>
                <a:latin typeface="+mn-lt"/>
              </a:rPr>
              <a:t>networks</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19460" name="Immagine 4" descr="Logo SPRAR.jpg"/>
          <p:cNvPicPr>
            <a:picLocks noChangeAspect="1"/>
          </p:cNvPicPr>
          <p:nvPr/>
        </p:nvPicPr>
        <p:blipFill>
          <a:blip r:embed="rId7" cstate="print"/>
          <a:srcRect/>
          <a:stretch>
            <a:fillRect/>
          </a:stretch>
        </p:blipFill>
        <p:spPr bwMode="auto">
          <a:xfrm>
            <a:off x="7616825" y="5805488"/>
            <a:ext cx="1370013" cy="1052512"/>
          </a:xfrm>
          <a:prstGeom prst="rect">
            <a:avLst/>
          </a:prstGeom>
          <a:noFill/>
          <a:ln w="9525">
            <a:noFill/>
            <a:miter lim="800000"/>
            <a:headEnd/>
            <a:tailEnd/>
          </a:ln>
        </p:spPr>
      </p:pic>
    </p:spTree>
  </p:cSld>
  <p:clrMapOvr>
    <a:masterClrMapping/>
  </p:clrMapOvr>
  <p:transition spd="slow">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468313" y="188913"/>
            <a:ext cx="8229600" cy="1295400"/>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br>
              <a:rPr lang="it-IT" sz="3600" b="1" dirty="0">
                <a:solidFill>
                  <a:schemeClr val="bg1"/>
                </a:solidFill>
                <a:latin typeface="+mn-lt"/>
              </a:rPr>
            </a:br>
            <a:r>
              <a:rPr lang="it-IT" sz="3600" b="1" dirty="0" err="1">
                <a:solidFill>
                  <a:schemeClr val="bg1"/>
                </a:solidFill>
                <a:latin typeface="+mn-lt"/>
              </a:rPr>
              <a:t>Specific</a:t>
            </a:r>
            <a:r>
              <a:rPr lang="it-IT" sz="3600" b="1" dirty="0">
                <a:solidFill>
                  <a:schemeClr val="bg1"/>
                </a:solidFill>
                <a:latin typeface="+mn-lt"/>
              </a:rPr>
              <a:t> </a:t>
            </a:r>
            <a:r>
              <a:rPr lang="it-IT" sz="3600" b="1" dirty="0" err="1">
                <a:solidFill>
                  <a:schemeClr val="bg1"/>
                </a:solidFill>
                <a:latin typeface="+mn-lt"/>
              </a:rPr>
              <a:t>skills</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20484" name="Immagine 4" descr="Logo SPRAR.jpg"/>
          <p:cNvPicPr>
            <a:picLocks noChangeAspect="1"/>
          </p:cNvPicPr>
          <p:nvPr/>
        </p:nvPicPr>
        <p:blipFill>
          <a:blip r:embed="rId7" cstate="print"/>
          <a:srcRect/>
          <a:stretch>
            <a:fillRect/>
          </a:stretch>
        </p:blipFill>
        <p:spPr bwMode="auto">
          <a:xfrm>
            <a:off x="7616825" y="5805488"/>
            <a:ext cx="1370013" cy="1052512"/>
          </a:xfrm>
          <a:prstGeom prst="rect">
            <a:avLst/>
          </a:prstGeom>
          <a:noFill/>
          <a:ln w="9525">
            <a:noFill/>
            <a:miter lim="800000"/>
            <a:headEnd/>
            <a:tailEnd/>
          </a:ln>
        </p:spPr>
      </p:pic>
    </p:spTree>
  </p:cSld>
  <p:clrMapOvr>
    <a:masterClrMapping/>
  </p:clrMapOvr>
  <p:transition spd="slow">
    <p:cut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5" name="Rectangle 5"/>
          <p:cNvSpPr>
            <a:spLocks noGrp="1" noChangeArrowheads="1"/>
          </p:cNvSpPr>
          <p:nvPr>
            <p:ph type="title"/>
          </p:nvPr>
        </p:nvSpPr>
        <p:spPr>
          <a:xfrm>
            <a:off x="468313" y="188913"/>
            <a:ext cx="8229600" cy="1295400"/>
          </a:xfrm>
          <a:solidFill>
            <a:srgbClr val="FF6600"/>
          </a:solidFill>
        </p:spPr>
        <p:txBody>
          <a:bodyPr/>
          <a:lstStyle/>
          <a:p>
            <a:pPr eaLnBrk="1" hangingPunct="1">
              <a:defRPr/>
            </a:pPr>
            <a:r>
              <a:rPr lang="it-IT" dirty="0"/>
              <a:t/>
            </a:r>
            <a:br>
              <a:rPr lang="it-IT" dirty="0"/>
            </a:br>
            <a:r>
              <a:rPr lang="it-IT" dirty="0"/>
              <a:t> </a:t>
            </a:r>
            <a:r>
              <a:rPr lang="it-IT" sz="3600" b="1" dirty="0">
                <a:solidFill>
                  <a:schemeClr val="bg1"/>
                </a:solidFill>
                <a:latin typeface="+mn-lt"/>
              </a:rPr>
              <a:t>Key </a:t>
            </a:r>
            <a:r>
              <a:rPr lang="it-IT" sz="3600" b="1" dirty="0" err="1">
                <a:solidFill>
                  <a:schemeClr val="bg1"/>
                </a:solidFill>
                <a:latin typeface="+mn-lt"/>
              </a:rPr>
              <a:t>words</a:t>
            </a:r>
            <a:r>
              <a:rPr lang="it-IT" sz="3600" b="1" dirty="0">
                <a:solidFill>
                  <a:schemeClr val="bg1"/>
                </a:solidFill>
                <a:latin typeface="+mn-lt"/>
              </a:rPr>
              <a:t> </a:t>
            </a:r>
            <a:r>
              <a:rPr lang="it-IT" sz="3600" b="1" dirty="0" err="1">
                <a:solidFill>
                  <a:schemeClr val="bg1"/>
                </a:solidFill>
                <a:latin typeface="+mn-lt"/>
              </a:rPr>
              <a:t>of</a:t>
            </a:r>
            <a:r>
              <a:rPr lang="it-IT" sz="3600" b="1" dirty="0">
                <a:solidFill>
                  <a:schemeClr val="bg1"/>
                </a:solidFill>
                <a:latin typeface="+mn-lt"/>
              </a:rPr>
              <a:t> SPRAR:</a:t>
            </a:r>
            <a:br>
              <a:rPr lang="it-IT" sz="3600" b="1" dirty="0">
                <a:solidFill>
                  <a:schemeClr val="bg1"/>
                </a:solidFill>
                <a:latin typeface="+mn-lt"/>
              </a:rPr>
            </a:br>
            <a:r>
              <a:rPr lang="it-IT" sz="3600" b="1" dirty="0" err="1">
                <a:solidFill>
                  <a:schemeClr val="bg1"/>
                </a:solidFill>
                <a:latin typeface="+mn-lt"/>
              </a:rPr>
              <a:t>Voluntary</a:t>
            </a:r>
            <a:r>
              <a:rPr lang="it-IT" sz="3600" b="1" dirty="0">
                <a:solidFill>
                  <a:schemeClr val="bg1"/>
                </a:solidFill>
                <a:latin typeface="+mn-lt"/>
              </a:rPr>
              <a:t> nature</a:t>
            </a:r>
            <a:r>
              <a:rPr lang="it-IT" sz="3600" dirty="0">
                <a:solidFill>
                  <a:schemeClr val="bg1"/>
                </a:solidFill>
                <a:latin typeface="+mn-lt"/>
              </a:rPr>
              <a:t/>
            </a:r>
            <a:br>
              <a:rPr lang="it-IT" sz="3600" dirty="0">
                <a:solidFill>
                  <a:schemeClr val="bg1"/>
                </a:solidFill>
                <a:latin typeface="+mn-lt"/>
              </a:rPr>
            </a:br>
            <a:endParaRPr lang="it-IT" b="1" dirty="0">
              <a:solidFill>
                <a:schemeClr val="bg1"/>
              </a:solidFill>
              <a:latin typeface="+mn-lt"/>
            </a:endParaRPr>
          </a:p>
        </p:txBody>
      </p:sp>
      <p:pic>
        <p:nvPicPr>
          <p:cNvPr id="21508" name="Immagine 4" descr="Logo SPRAR.jpg"/>
          <p:cNvPicPr>
            <a:picLocks noChangeAspect="1"/>
          </p:cNvPicPr>
          <p:nvPr/>
        </p:nvPicPr>
        <p:blipFill>
          <a:blip r:embed="rId7" cstate="print"/>
          <a:srcRect/>
          <a:stretch>
            <a:fillRect/>
          </a:stretch>
        </p:blipFill>
        <p:spPr bwMode="auto">
          <a:xfrm>
            <a:off x="7616825" y="5805488"/>
            <a:ext cx="1370013" cy="1052512"/>
          </a:xfrm>
          <a:prstGeom prst="rect">
            <a:avLst/>
          </a:prstGeom>
          <a:noFill/>
          <a:ln w="9525">
            <a:noFill/>
            <a:miter lim="800000"/>
            <a:headEnd/>
            <a:tailEnd/>
          </a:ln>
        </p:spPr>
      </p:pic>
    </p:spTree>
  </p:cSld>
  <p:clrMapOvr>
    <a:masterClrMapping/>
  </p:clrMapOvr>
  <p:transition spd="slow">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idx="10"/>
          </p:nvPr>
        </p:nvSpPr>
        <p:spPr/>
        <p:txBody>
          <a:bodyPr/>
          <a:lstStyle/>
          <a:p>
            <a:pPr>
              <a:defRPr/>
            </a:pPr>
            <a:fld id="{589A1E72-2980-4086-B0D6-4D5FC494D88B}" type="slidenum">
              <a:rPr lang="it-IT" smtClean="0"/>
              <a:pPr>
                <a:defRPr/>
              </a:pPr>
              <a:t>2</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154"/>
            <a:ext cx="9144000" cy="6853238"/>
          </a:xfrm>
          <a:prstGeom prst="rect">
            <a:avLst/>
          </a:prstGeom>
        </p:spPr>
      </p:pic>
    </p:spTree>
    <p:extLst>
      <p:ext uri="{BB962C8B-B14F-4D97-AF65-F5344CB8AC3E}">
        <p14:creationId xmlns:p14="http://schemas.microsoft.com/office/powerpoint/2010/main" val="1784395771"/>
      </p:ext>
    </p:extLst>
  </p:cSld>
  <p:clrMapOvr>
    <a:masterClrMapping/>
  </p:clrMapOvr>
  <p:transition spd="slow">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idx="10"/>
          </p:nvPr>
        </p:nvSpPr>
        <p:spPr/>
        <p:txBody>
          <a:bodyPr/>
          <a:lstStyle/>
          <a:p>
            <a:pPr>
              <a:defRPr/>
            </a:pPr>
            <a:fld id="{589A1E72-2980-4086-B0D6-4D5FC494D88B}" type="slidenum">
              <a:rPr lang="it-IT" smtClean="0"/>
              <a:pPr>
                <a:defRPr/>
              </a:pPr>
              <a:t>20</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46"/>
            <a:ext cx="9144000" cy="6853238"/>
          </a:xfrm>
          <a:prstGeom prst="rect">
            <a:avLst/>
          </a:prstGeom>
        </p:spPr>
      </p:pic>
    </p:spTree>
    <p:extLst>
      <p:ext uri="{BB962C8B-B14F-4D97-AF65-F5344CB8AC3E}">
        <p14:creationId xmlns:p14="http://schemas.microsoft.com/office/powerpoint/2010/main" val="3355805606"/>
      </p:ext>
    </p:extLst>
  </p:cSld>
  <p:clrMapOvr>
    <a:masterClrMapping/>
  </p:clrMapOvr>
  <p:transition spd="slow">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9" y="27292"/>
            <a:ext cx="9126552" cy="6830708"/>
          </a:xfrm>
        </p:spPr>
      </p:pic>
    </p:spTree>
    <p:extLst>
      <p:ext uri="{BB962C8B-B14F-4D97-AF65-F5344CB8AC3E}">
        <p14:creationId xmlns:p14="http://schemas.microsoft.com/office/powerpoint/2010/main" val="901184644"/>
      </p:ext>
    </p:extLst>
  </p:cSld>
  <p:clrMapOvr>
    <a:masterClrMapping/>
  </p:clrMapOvr>
  <p:transition spd="slow">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819"/>
            <a:ext cx="9144000" cy="6863701"/>
          </a:xfrm>
        </p:spPr>
      </p:pic>
    </p:spTree>
    <p:extLst>
      <p:ext uri="{BB962C8B-B14F-4D97-AF65-F5344CB8AC3E}">
        <p14:creationId xmlns:p14="http://schemas.microsoft.com/office/powerpoint/2010/main" val="3119183690"/>
      </p:ext>
    </p:extLst>
  </p:cSld>
  <p:clrMapOvr>
    <a:masterClrMapping/>
  </p:clrMapOvr>
  <p:transition spd="slow">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683568" y="1412776"/>
          <a:ext cx="770478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5"/>
          <p:cNvSpPr>
            <a:spLocks noGrp="1" noChangeArrowheads="1"/>
          </p:cNvSpPr>
          <p:nvPr>
            <p:ph type="ctrTitle"/>
          </p:nvPr>
        </p:nvSpPr>
        <p:spPr>
          <a:xfrm>
            <a:off x="684213" y="476250"/>
            <a:ext cx="7772400" cy="865188"/>
          </a:xfrm>
          <a:solidFill>
            <a:srgbClr val="FF6600"/>
          </a:solidFill>
        </p:spPr>
        <p:txBody>
          <a:bodyPr/>
          <a:lstStyle/>
          <a:p>
            <a:pPr eaLnBrk="1" hangingPunct="1">
              <a:defRPr/>
            </a:pPr>
            <a:r>
              <a:rPr lang="it-IT" sz="4200" b="1" dirty="0">
                <a:solidFill>
                  <a:schemeClr val="bg1"/>
                </a:solidFill>
                <a:latin typeface="+mn-lt"/>
              </a:rPr>
              <a:t>Best </a:t>
            </a:r>
            <a:r>
              <a:rPr lang="it-IT" sz="4200" b="1" dirty="0" err="1">
                <a:solidFill>
                  <a:schemeClr val="bg1"/>
                </a:solidFill>
                <a:latin typeface="+mn-lt"/>
              </a:rPr>
              <a:t>practices</a:t>
            </a:r>
            <a:endParaRPr lang="it-IT" sz="4200" b="1" dirty="0">
              <a:solidFill>
                <a:schemeClr val="bg1"/>
              </a:solidFill>
              <a:latin typeface="+mn-lt"/>
            </a:endParaRPr>
          </a:p>
        </p:txBody>
      </p:sp>
      <p:pic>
        <p:nvPicPr>
          <p:cNvPr id="3076" name="Immagine 4" descr="Logo SPRAR.jpg"/>
          <p:cNvPicPr>
            <a:picLocks noChangeAspect="1"/>
          </p:cNvPicPr>
          <p:nvPr/>
        </p:nvPicPr>
        <p:blipFill>
          <a:blip r:embed="rId8" cstate="print"/>
          <a:srcRect/>
          <a:stretch>
            <a:fillRect/>
          </a:stretch>
        </p:blipFill>
        <p:spPr bwMode="auto">
          <a:xfrm>
            <a:off x="7812088" y="5832475"/>
            <a:ext cx="1331912" cy="1025525"/>
          </a:xfrm>
          <a:prstGeom prst="rect">
            <a:avLst/>
          </a:prstGeom>
          <a:noFill/>
          <a:ln w="9525">
            <a:noFill/>
            <a:miter lim="800000"/>
            <a:headEnd/>
            <a:tailEnd/>
          </a:ln>
        </p:spPr>
      </p:pic>
    </p:spTree>
    <p:extLst>
      <p:ext uri="{BB962C8B-B14F-4D97-AF65-F5344CB8AC3E}">
        <p14:creationId xmlns:p14="http://schemas.microsoft.com/office/powerpoint/2010/main" val="3552555831"/>
      </p:ext>
    </p:extLst>
  </p:cSld>
  <p:clrMapOvr>
    <a:masterClrMapping/>
  </p:clrMapOvr>
  <p:transition spd="slow">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611560" y="1124744"/>
          <a:ext cx="784887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5"/>
          <p:cNvSpPr>
            <a:spLocks noGrp="1" noChangeArrowheads="1"/>
          </p:cNvSpPr>
          <p:nvPr>
            <p:ph type="ctrTitle"/>
          </p:nvPr>
        </p:nvSpPr>
        <p:spPr>
          <a:xfrm>
            <a:off x="684213" y="260350"/>
            <a:ext cx="7772400" cy="792163"/>
          </a:xfrm>
          <a:solidFill>
            <a:srgbClr val="FF6600"/>
          </a:solidFill>
        </p:spPr>
        <p:txBody>
          <a:bodyPr/>
          <a:lstStyle/>
          <a:p>
            <a:pPr eaLnBrk="1" hangingPunct="1">
              <a:defRPr/>
            </a:pPr>
            <a:r>
              <a:rPr lang="it-IT" sz="4200" b="1" dirty="0">
                <a:solidFill>
                  <a:schemeClr val="bg1"/>
                </a:solidFill>
                <a:latin typeface="+mn-lt"/>
              </a:rPr>
              <a:t>Best </a:t>
            </a:r>
            <a:r>
              <a:rPr lang="it-IT" sz="4200" b="1" dirty="0" err="1">
                <a:solidFill>
                  <a:schemeClr val="bg1"/>
                </a:solidFill>
                <a:latin typeface="+mn-lt"/>
              </a:rPr>
              <a:t>practices</a:t>
            </a:r>
            <a:endParaRPr lang="it-IT" sz="4200" b="1" dirty="0">
              <a:solidFill>
                <a:schemeClr val="bg1"/>
              </a:solidFill>
              <a:latin typeface="+mn-lt"/>
            </a:endParaRPr>
          </a:p>
        </p:txBody>
      </p:sp>
    </p:spTree>
    <p:extLst>
      <p:ext uri="{BB962C8B-B14F-4D97-AF65-F5344CB8AC3E}">
        <p14:creationId xmlns:p14="http://schemas.microsoft.com/office/powerpoint/2010/main" val="1694138408"/>
      </p:ext>
    </p:extLst>
  </p:cSld>
  <p:clrMapOvr>
    <a:masterClrMapping/>
  </p:clrMapOvr>
  <p:transition spd="slow">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683568" y="1700808"/>
          <a:ext cx="770478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5"/>
          <p:cNvSpPr>
            <a:spLocks noGrp="1" noChangeArrowheads="1"/>
          </p:cNvSpPr>
          <p:nvPr>
            <p:ph type="ctrTitle"/>
          </p:nvPr>
        </p:nvSpPr>
        <p:spPr>
          <a:xfrm>
            <a:off x="539750" y="260350"/>
            <a:ext cx="8064500" cy="1223963"/>
          </a:xfrm>
          <a:solidFill>
            <a:srgbClr val="FF6600"/>
          </a:solidFill>
        </p:spPr>
        <p:txBody>
          <a:bodyPr/>
          <a:lstStyle/>
          <a:p>
            <a:pPr eaLnBrk="1" hangingPunct="1">
              <a:defRPr/>
            </a:pPr>
            <a:r>
              <a:rPr lang="it-IT" sz="4200" b="1" dirty="0">
                <a:solidFill>
                  <a:schemeClr val="bg1"/>
                </a:solidFill>
                <a:latin typeface="+mn-lt"/>
              </a:rPr>
              <a:t>Best </a:t>
            </a:r>
            <a:r>
              <a:rPr lang="it-IT" sz="4200" b="1" dirty="0" err="1">
                <a:solidFill>
                  <a:schemeClr val="bg1"/>
                </a:solidFill>
                <a:latin typeface="+mn-lt"/>
              </a:rPr>
              <a:t>practices</a:t>
            </a:r>
            <a:endParaRPr lang="it-IT" sz="4200" b="1" dirty="0">
              <a:solidFill>
                <a:schemeClr val="bg1"/>
              </a:solidFill>
              <a:latin typeface="+mn-lt"/>
            </a:endParaRPr>
          </a:p>
        </p:txBody>
      </p:sp>
      <p:pic>
        <p:nvPicPr>
          <p:cNvPr id="5124" name="Immagine 3" descr="ateliernuelen.jpg"/>
          <p:cNvPicPr>
            <a:picLocks noChangeAspect="1"/>
          </p:cNvPicPr>
          <p:nvPr/>
        </p:nvPicPr>
        <p:blipFill>
          <a:blip r:embed="rId8" cstate="print"/>
          <a:srcRect/>
          <a:stretch>
            <a:fillRect/>
          </a:stretch>
        </p:blipFill>
        <p:spPr bwMode="auto">
          <a:xfrm>
            <a:off x="468313" y="2852738"/>
            <a:ext cx="3240087" cy="3455987"/>
          </a:xfrm>
          <a:prstGeom prst="rect">
            <a:avLst/>
          </a:prstGeom>
          <a:noFill/>
          <a:ln w="9525">
            <a:noFill/>
            <a:miter lim="800000"/>
            <a:headEnd/>
            <a:tailEnd/>
          </a:ln>
        </p:spPr>
      </p:pic>
      <p:pic>
        <p:nvPicPr>
          <p:cNvPr id="5125" name="Immagine 4" descr="12670476_938244709616041_5370261029366624315_n.jpg"/>
          <p:cNvPicPr>
            <a:picLocks noChangeAspect="1"/>
          </p:cNvPicPr>
          <p:nvPr/>
        </p:nvPicPr>
        <p:blipFill>
          <a:blip r:embed="rId9" cstate="print"/>
          <a:srcRect/>
          <a:stretch>
            <a:fillRect/>
          </a:stretch>
        </p:blipFill>
        <p:spPr bwMode="auto">
          <a:xfrm>
            <a:off x="3851275" y="2852738"/>
            <a:ext cx="5211763" cy="3529012"/>
          </a:xfrm>
          <a:prstGeom prst="rect">
            <a:avLst/>
          </a:prstGeom>
          <a:noFill/>
          <a:ln w="9525">
            <a:noFill/>
            <a:miter lim="800000"/>
            <a:headEnd/>
            <a:tailEnd/>
          </a:ln>
        </p:spPr>
      </p:pic>
    </p:spTree>
    <p:extLst>
      <p:ext uri="{BB962C8B-B14F-4D97-AF65-F5344CB8AC3E}">
        <p14:creationId xmlns:p14="http://schemas.microsoft.com/office/powerpoint/2010/main" val="3618735041"/>
      </p:ext>
    </p:extLst>
  </p:cSld>
  <p:clrMapOvr>
    <a:masterClrMapping/>
  </p:clrMapOvr>
  <p:transition spd="slow">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683568" y="1772816"/>
          <a:ext cx="770478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5"/>
          <p:cNvSpPr>
            <a:spLocks noGrp="1" noChangeArrowheads="1"/>
          </p:cNvSpPr>
          <p:nvPr>
            <p:ph type="ctrTitle"/>
          </p:nvPr>
        </p:nvSpPr>
        <p:spPr>
          <a:xfrm>
            <a:off x="539750" y="476250"/>
            <a:ext cx="8064500" cy="1152525"/>
          </a:xfrm>
          <a:solidFill>
            <a:srgbClr val="FF6600"/>
          </a:solidFill>
        </p:spPr>
        <p:txBody>
          <a:bodyPr/>
          <a:lstStyle/>
          <a:p>
            <a:pPr eaLnBrk="1" hangingPunct="1">
              <a:defRPr/>
            </a:pPr>
            <a:r>
              <a:rPr lang="it-IT" sz="4200" b="1" dirty="0">
                <a:solidFill>
                  <a:schemeClr val="bg1"/>
                </a:solidFill>
                <a:latin typeface="+mn-lt"/>
              </a:rPr>
              <a:t>Best </a:t>
            </a:r>
            <a:r>
              <a:rPr lang="it-IT" sz="4200" b="1" dirty="0" err="1">
                <a:solidFill>
                  <a:schemeClr val="bg1"/>
                </a:solidFill>
                <a:latin typeface="+mn-lt"/>
              </a:rPr>
              <a:t>practices</a:t>
            </a:r>
            <a:endParaRPr lang="it-IT" sz="4200" b="1" dirty="0">
              <a:solidFill>
                <a:schemeClr val="bg1"/>
              </a:solidFill>
              <a:latin typeface="+mn-lt"/>
            </a:endParaRPr>
          </a:p>
        </p:txBody>
      </p:sp>
      <p:pic>
        <p:nvPicPr>
          <p:cNvPr id="6148" name="Immagine 6" descr="bologna_cares_header1-1024x559.jpg">
            <a:hlinkClick r:id="rId8"/>
          </p:cNvPr>
          <p:cNvPicPr>
            <a:picLocks noChangeAspect="1"/>
          </p:cNvPicPr>
          <p:nvPr/>
        </p:nvPicPr>
        <p:blipFill>
          <a:blip r:embed="rId9" cstate="print"/>
          <a:srcRect/>
          <a:stretch>
            <a:fillRect/>
          </a:stretch>
        </p:blipFill>
        <p:spPr bwMode="auto">
          <a:xfrm>
            <a:off x="755650" y="2852738"/>
            <a:ext cx="7632700" cy="3744912"/>
          </a:xfrm>
          <a:prstGeom prst="rect">
            <a:avLst/>
          </a:prstGeom>
          <a:noFill/>
          <a:ln w="9525">
            <a:noFill/>
            <a:miter lim="800000"/>
            <a:headEnd/>
            <a:tailEnd/>
          </a:ln>
        </p:spPr>
      </p:pic>
    </p:spTree>
    <p:extLst>
      <p:ext uri="{BB962C8B-B14F-4D97-AF65-F5344CB8AC3E}">
        <p14:creationId xmlns:p14="http://schemas.microsoft.com/office/powerpoint/2010/main" val="3824370575"/>
      </p:ext>
    </p:extLst>
  </p:cSld>
  <p:clrMapOvr>
    <a:masterClrMapping/>
  </p:clrMapOvr>
  <p:transition spd="slow">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683568" y="1916832"/>
          <a:ext cx="770478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5"/>
          <p:cNvSpPr>
            <a:spLocks noGrp="1" noChangeArrowheads="1"/>
          </p:cNvSpPr>
          <p:nvPr>
            <p:ph type="ctrTitle"/>
          </p:nvPr>
        </p:nvSpPr>
        <p:spPr>
          <a:xfrm>
            <a:off x="611188" y="476250"/>
            <a:ext cx="7772400" cy="1296988"/>
          </a:xfrm>
          <a:solidFill>
            <a:srgbClr val="FF6600"/>
          </a:solidFill>
        </p:spPr>
        <p:txBody>
          <a:bodyPr/>
          <a:lstStyle/>
          <a:p>
            <a:pPr eaLnBrk="1" hangingPunct="1">
              <a:defRPr/>
            </a:pPr>
            <a:r>
              <a:rPr lang="it-IT" sz="4200" b="1" dirty="0">
                <a:solidFill>
                  <a:schemeClr val="bg1"/>
                </a:solidFill>
                <a:latin typeface="+mn-lt"/>
              </a:rPr>
              <a:t>Best </a:t>
            </a:r>
            <a:r>
              <a:rPr lang="it-IT" sz="4200" b="1" dirty="0" err="1">
                <a:solidFill>
                  <a:schemeClr val="bg1"/>
                </a:solidFill>
                <a:latin typeface="+mn-lt"/>
              </a:rPr>
              <a:t>practices</a:t>
            </a:r>
            <a:endParaRPr lang="it-IT" sz="4200" b="1" dirty="0">
              <a:solidFill>
                <a:schemeClr val="bg1"/>
              </a:solidFill>
              <a:latin typeface="+mn-lt"/>
            </a:endParaRPr>
          </a:p>
        </p:txBody>
      </p:sp>
      <p:pic>
        <p:nvPicPr>
          <p:cNvPr id="7172" name="Immagine 6" descr="bakery_trento.jpg"/>
          <p:cNvPicPr>
            <a:picLocks noChangeAspect="1"/>
          </p:cNvPicPr>
          <p:nvPr/>
        </p:nvPicPr>
        <p:blipFill>
          <a:blip r:embed="rId8" cstate="print"/>
          <a:srcRect/>
          <a:stretch>
            <a:fillRect/>
          </a:stretch>
        </p:blipFill>
        <p:spPr bwMode="auto">
          <a:xfrm>
            <a:off x="684213" y="2133600"/>
            <a:ext cx="5543550" cy="4197350"/>
          </a:xfrm>
          <a:prstGeom prst="rect">
            <a:avLst/>
          </a:prstGeom>
          <a:noFill/>
          <a:ln w="9525">
            <a:noFill/>
            <a:miter lim="800000"/>
            <a:headEnd/>
            <a:tailEnd/>
          </a:ln>
        </p:spPr>
      </p:pic>
      <p:pic>
        <p:nvPicPr>
          <p:cNvPr id="7173" name="Immagine 4" descr="Logo SPRAR.jpg"/>
          <p:cNvPicPr>
            <a:picLocks noChangeAspect="1"/>
          </p:cNvPicPr>
          <p:nvPr/>
        </p:nvPicPr>
        <p:blipFill>
          <a:blip r:embed="rId9" cstate="print"/>
          <a:srcRect/>
          <a:stretch>
            <a:fillRect/>
          </a:stretch>
        </p:blipFill>
        <p:spPr bwMode="auto">
          <a:xfrm>
            <a:off x="7683500" y="5732463"/>
            <a:ext cx="1460500" cy="1125537"/>
          </a:xfrm>
          <a:prstGeom prst="rect">
            <a:avLst/>
          </a:prstGeom>
          <a:noFill/>
          <a:ln w="9525">
            <a:noFill/>
            <a:miter lim="800000"/>
            <a:headEnd/>
            <a:tailEnd/>
          </a:ln>
        </p:spPr>
      </p:pic>
    </p:spTree>
    <p:extLst>
      <p:ext uri="{BB962C8B-B14F-4D97-AF65-F5344CB8AC3E}">
        <p14:creationId xmlns:p14="http://schemas.microsoft.com/office/powerpoint/2010/main" val="1299645137"/>
      </p:ext>
    </p:extLst>
  </p:cSld>
  <p:clrMapOvr>
    <a:masterClrMapping/>
  </p:clrMapOvr>
  <p:transition spd="slow">
    <p:cut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684213" y="188913"/>
            <a:ext cx="7772400" cy="1800225"/>
          </a:xfrm>
          <a:solidFill>
            <a:srgbClr val="FF6600"/>
          </a:solidFill>
        </p:spPr>
        <p:txBody>
          <a:bodyPr/>
          <a:lstStyle/>
          <a:p>
            <a:pPr eaLnBrk="1" hangingPunct="1">
              <a:defRPr/>
            </a:pPr>
            <a:r>
              <a:rPr lang="it-IT" sz="2800" b="1" dirty="0">
                <a:solidFill>
                  <a:schemeClr val="bg1"/>
                </a:solidFill>
                <a:latin typeface="+mn-lt"/>
              </a:rPr>
              <a:t>Best </a:t>
            </a:r>
            <a:r>
              <a:rPr lang="it-IT" sz="2800" b="1" dirty="0" err="1">
                <a:solidFill>
                  <a:schemeClr val="bg1"/>
                </a:solidFill>
                <a:latin typeface="+mn-lt"/>
              </a:rPr>
              <a:t>practices</a:t>
            </a:r>
            <a:r>
              <a:rPr lang="it-IT" sz="2800" b="1" dirty="0">
                <a:solidFill>
                  <a:schemeClr val="bg1"/>
                </a:solidFill>
                <a:latin typeface="+mn-lt"/>
              </a:rPr>
              <a:t/>
            </a:r>
            <a:br>
              <a:rPr lang="it-IT" sz="2800" b="1" dirty="0">
                <a:solidFill>
                  <a:schemeClr val="bg1"/>
                </a:solidFill>
                <a:latin typeface="+mn-lt"/>
              </a:rPr>
            </a:br>
            <a:r>
              <a:rPr lang="it-IT" sz="2800" b="1" dirty="0" err="1">
                <a:solidFill>
                  <a:schemeClr val="bg1"/>
                </a:solidFill>
                <a:latin typeface="+mn-lt"/>
              </a:rPr>
              <a:t>Barcelona</a:t>
            </a:r>
            <a:r>
              <a:rPr lang="it-IT" sz="2800" b="1" dirty="0">
                <a:solidFill>
                  <a:schemeClr val="bg1"/>
                </a:solidFill>
                <a:latin typeface="+mn-lt"/>
              </a:rPr>
              <a:t> ORC World </a:t>
            </a:r>
            <a:r>
              <a:rPr lang="it-IT" sz="2800" b="1" dirty="0" err="1">
                <a:solidFill>
                  <a:schemeClr val="bg1"/>
                </a:solidFill>
                <a:latin typeface="+mn-lt"/>
              </a:rPr>
              <a:t>Championship</a:t>
            </a:r>
            <a:r>
              <a:rPr lang="it-IT" sz="2800" b="1" dirty="0">
                <a:solidFill>
                  <a:schemeClr val="bg1"/>
                </a:solidFill>
                <a:latin typeface="+mn-lt"/>
              </a:rPr>
              <a:t> 2015</a:t>
            </a:r>
            <a:br>
              <a:rPr lang="it-IT" sz="2800" b="1" dirty="0">
                <a:solidFill>
                  <a:schemeClr val="bg1"/>
                </a:solidFill>
                <a:latin typeface="+mn-lt"/>
              </a:rPr>
            </a:br>
            <a:r>
              <a:rPr lang="it-IT" sz="2800" b="1" dirty="0">
                <a:solidFill>
                  <a:schemeClr val="bg1"/>
                </a:solidFill>
                <a:latin typeface="+mn-lt"/>
              </a:rPr>
              <a:t>(</a:t>
            </a:r>
            <a:r>
              <a:rPr lang="it-IT" sz="2800" b="1" dirty="0">
                <a:solidFill>
                  <a:schemeClr val="bg1"/>
                </a:solidFill>
                <a:latin typeface="+mn-lt"/>
                <a:hlinkClick r:id="rId3"/>
              </a:rPr>
              <a:t>video</a:t>
            </a:r>
            <a:r>
              <a:rPr lang="it-IT" sz="2800" b="1" dirty="0">
                <a:solidFill>
                  <a:schemeClr val="bg1"/>
                </a:solidFill>
                <a:latin typeface="+mn-lt"/>
              </a:rPr>
              <a:t>)</a:t>
            </a:r>
          </a:p>
        </p:txBody>
      </p:sp>
      <p:pic>
        <p:nvPicPr>
          <p:cNvPr id="8195" name="Immagine 4" descr="Barcellona_vela.png">
            <a:hlinkClick r:id="rId3"/>
          </p:cNvPr>
          <p:cNvPicPr>
            <a:picLocks noChangeAspect="1"/>
          </p:cNvPicPr>
          <p:nvPr/>
        </p:nvPicPr>
        <p:blipFill>
          <a:blip r:embed="rId4" cstate="print"/>
          <a:srcRect/>
          <a:stretch>
            <a:fillRect/>
          </a:stretch>
        </p:blipFill>
        <p:spPr bwMode="auto">
          <a:xfrm>
            <a:off x="684213" y="2205038"/>
            <a:ext cx="7632700" cy="4133850"/>
          </a:xfrm>
          <a:prstGeom prst="rect">
            <a:avLst/>
          </a:prstGeom>
          <a:noFill/>
          <a:ln w="9525">
            <a:noFill/>
            <a:miter lim="800000"/>
            <a:headEnd/>
            <a:tailEnd/>
          </a:ln>
        </p:spPr>
      </p:pic>
    </p:spTree>
    <p:extLst>
      <p:ext uri="{BB962C8B-B14F-4D97-AF65-F5344CB8AC3E}">
        <p14:creationId xmlns:p14="http://schemas.microsoft.com/office/powerpoint/2010/main" val="1166774551"/>
      </p:ext>
    </p:extLst>
  </p:cSld>
  <p:clrMapOvr>
    <a:masterClrMapping/>
  </p:clrMapOvr>
  <p:transition spd="slow">
    <p:cut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684213" y="188913"/>
            <a:ext cx="7772400" cy="1439862"/>
          </a:xfrm>
          <a:solidFill>
            <a:srgbClr val="FF6600"/>
          </a:solidFill>
        </p:spPr>
        <p:txBody>
          <a:bodyPr/>
          <a:lstStyle/>
          <a:p>
            <a:pPr eaLnBrk="1" hangingPunct="1">
              <a:defRPr/>
            </a:pPr>
            <a:r>
              <a:rPr lang="it-IT" sz="2800" b="1" dirty="0">
                <a:solidFill>
                  <a:schemeClr val="bg1"/>
                </a:solidFill>
                <a:latin typeface="+mn-lt"/>
              </a:rPr>
              <a:t>Best </a:t>
            </a:r>
            <a:r>
              <a:rPr lang="it-IT" sz="2800" b="1" dirty="0" err="1">
                <a:solidFill>
                  <a:schemeClr val="bg1"/>
                </a:solidFill>
                <a:latin typeface="+mn-lt"/>
              </a:rPr>
              <a:t>practices</a:t>
            </a:r>
            <a:r>
              <a:rPr lang="it-IT" sz="2800" b="1" dirty="0">
                <a:solidFill>
                  <a:schemeClr val="bg1"/>
                </a:solidFill>
                <a:latin typeface="+mn-lt"/>
              </a:rPr>
              <a:t/>
            </a:r>
            <a:br>
              <a:rPr lang="it-IT" sz="2800" b="1" dirty="0">
                <a:solidFill>
                  <a:schemeClr val="bg1"/>
                </a:solidFill>
                <a:latin typeface="+mn-lt"/>
              </a:rPr>
            </a:br>
            <a:r>
              <a:rPr lang="it-IT" sz="2800" b="1" dirty="0" err="1">
                <a:solidFill>
                  <a:schemeClr val="bg1"/>
                </a:solidFill>
                <a:latin typeface="+mn-lt"/>
              </a:rPr>
              <a:t>Naples</a:t>
            </a:r>
            <a:r>
              <a:rPr lang="it-IT" sz="2800" b="1" dirty="0">
                <a:solidFill>
                  <a:schemeClr val="bg1"/>
                </a:solidFill>
                <a:latin typeface="+mn-lt"/>
              </a:rPr>
              <a:t> - Tobilì</a:t>
            </a:r>
            <a:br>
              <a:rPr lang="it-IT" sz="2800" b="1" dirty="0">
                <a:solidFill>
                  <a:schemeClr val="bg1"/>
                </a:solidFill>
                <a:latin typeface="+mn-lt"/>
              </a:rPr>
            </a:br>
            <a:r>
              <a:rPr lang="it-IT" sz="2800" b="1" dirty="0">
                <a:solidFill>
                  <a:schemeClr val="bg1"/>
                </a:solidFill>
                <a:latin typeface="+mn-lt"/>
              </a:rPr>
              <a:t>(</a:t>
            </a:r>
            <a:r>
              <a:rPr lang="it-IT" sz="2800" b="1" dirty="0">
                <a:solidFill>
                  <a:schemeClr val="bg1"/>
                </a:solidFill>
                <a:latin typeface="+mn-lt"/>
                <a:hlinkClick r:id="rId3"/>
              </a:rPr>
              <a:t>Facebook </a:t>
            </a:r>
            <a:r>
              <a:rPr lang="it-IT" sz="2800" b="1" dirty="0" err="1">
                <a:solidFill>
                  <a:schemeClr val="bg1"/>
                </a:solidFill>
                <a:latin typeface="+mn-lt"/>
                <a:hlinkClick r:id="rId3"/>
              </a:rPr>
              <a:t>page</a:t>
            </a:r>
            <a:r>
              <a:rPr lang="it-IT" sz="2800" b="1" dirty="0">
                <a:solidFill>
                  <a:schemeClr val="bg1"/>
                </a:solidFill>
                <a:latin typeface="+mn-lt"/>
              </a:rPr>
              <a:t>)</a:t>
            </a:r>
          </a:p>
        </p:txBody>
      </p:sp>
      <p:pic>
        <p:nvPicPr>
          <p:cNvPr id="9219" name="Immagine 3" descr="tobilì_naples.jpg"/>
          <p:cNvPicPr>
            <a:picLocks noChangeAspect="1"/>
          </p:cNvPicPr>
          <p:nvPr/>
        </p:nvPicPr>
        <p:blipFill>
          <a:blip r:embed="rId4" cstate="print"/>
          <a:srcRect/>
          <a:stretch>
            <a:fillRect/>
          </a:stretch>
        </p:blipFill>
        <p:spPr bwMode="auto">
          <a:xfrm>
            <a:off x="971550" y="1989138"/>
            <a:ext cx="7224713" cy="4392612"/>
          </a:xfrm>
          <a:prstGeom prst="rect">
            <a:avLst/>
          </a:prstGeom>
          <a:noFill/>
          <a:ln w="9525">
            <a:noFill/>
            <a:miter lim="800000"/>
            <a:headEnd/>
            <a:tailEnd/>
          </a:ln>
        </p:spPr>
      </p:pic>
    </p:spTree>
    <p:extLst>
      <p:ext uri="{BB962C8B-B14F-4D97-AF65-F5344CB8AC3E}">
        <p14:creationId xmlns:p14="http://schemas.microsoft.com/office/powerpoint/2010/main" val="3379421881"/>
      </p:ext>
    </p:extLst>
  </p:cSld>
  <p:clrMapOvr>
    <a:masterClrMapping/>
  </p:clrMapOvr>
  <p:transition spd="slow">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Immagine 7"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0" y="-15657"/>
            <a:ext cx="9123219" cy="6873657"/>
          </a:xfrm>
          <a:prstGeom prst="rect">
            <a:avLst/>
          </a:prstGeom>
        </p:spPr>
      </p:pic>
      <p:sp>
        <p:nvSpPr>
          <p:cNvPr id="10" name="Segnaposto contenuto 9"/>
          <p:cNvSpPr>
            <a:spLocks noGrp="1"/>
          </p:cNvSpPr>
          <p:nvPr>
            <p:ph idx="1"/>
          </p:nvPr>
        </p:nvSpPr>
        <p:spPr/>
        <p:txBody>
          <a:bodyPr/>
          <a:lstStyle/>
          <a:p>
            <a:endParaRPr lang="it-IT" dirty="0"/>
          </a:p>
        </p:txBody>
      </p:sp>
    </p:spTree>
    <p:extLst>
      <p:ext uri="{BB962C8B-B14F-4D97-AF65-F5344CB8AC3E}">
        <p14:creationId xmlns:p14="http://schemas.microsoft.com/office/powerpoint/2010/main" val="2959919601"/>
      </p:ext>
    </p:extLst>
  </p:cSld>
  <p:clrMapOvr>
    <a:masterClrMapping/>
  </p:clrMapOvr>
  <p:transition spd="slow">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684213" y="188913"/>
            <a:ext cx="7772400" cy="1439862"/>
          </a:xfrm>
          <a:solidFill>
            <a:srgbClr val="FF6600"/>
          </a:solidFill>
        </p:spPr>
        <p:txBody>
          <a:bodyPr/>
          <a:lstStyle/>
          <a:p>
            <a:pPr eaLnBrk="1" hangingPunct="1">
              <a:defRPr/>
            </a:pPr>
            <a:r>
              <a:rPr lang="it-IT" sz="2800" b="1" dirty="0">
                <a:solidFill>
                  <a:schemeClr val="bg1"/>
                </a:solidFill>
                <a:latin typeface="+mn-lt"/>
              </a:rPr>
              <a:t>Best </a:t>
            </a:r>
            <a:r>
              <a:rPr lang="it-IT" sz="2800" b="1" dirty="0" err="1">
                <a:solidFill>
                  <a:schemeClr val="bg1"/>
                </a:solidFill>
                <a:latin typeface="+mn-lt"/>
              </a:rPr>
              <a:t>practices</a:t>
            </a:r>
            <a:r>
              <a:rPr lang="it-IT" sz="2800" b="1" dirty="0">
                <a:solidFill>
                  <a:schemeClr val="bg1"/>
                </a:solidFill>
                <a:latin typeface="+mn-lt"/>
              </a:rPr>
              <a:t/>
            </a:r>
            <a:br>
              <a:rPr lang="it-IT" sz="2800" b="1" dirty="0">
                <a:solidFill>
                  <a:schemeClr val="bg1"/>
                </a:solidFill>
                <a:latin typeface="+mn-lt"/>
              </a:rPr>
            </a:br>
            <a:r>
              <a:rPr lang="it-IT" sz="2800" b="1" dirty="0">
                <a:solidFill>
                  <a:schemeClr val="bg1"/>
                </a:solidFill>
                <a:latin typeface="+mn-lt"/>
              </a:rPr>
              <a:t>“Maramao” </a:t>
            </a:r>
            <a:br>
              <a:rPr lang="it-IT" sz="2800" b="1" dirty="0">
                <a:solidFill>
                  <a:schemeClr val="bg1"/>
                </a:solidFill>
                <a:latin typeface="+mn-lt"/>
              </a:rPr>
            </a:br>
            <a:r>
              <a:rPr lang="it-IT" sz="2800" b="1" dirty="0">
                <a:solidFill>
                  <a:schemeClr val="bg1"/>
                </a:solidFill>
                <a:latin typeface="+mn-lt"/>
              </a:rPr>
              <a:t>(</a:t>
            </a:r>
            <a:r>
              <a:rPr lang="it-IT" sz="2800" b="1" dirty="0">
                <a:solidFill>
                  <a:schemeClr val="bg1"/>
                </a:solidFill>
                <a:latin typeface="+mn-lt"/>
                <a:hlinkClick r:id="rId3"/>
              </a:rPr>
              <a:t>website</a:t>
            </a:r>
            <a:r>
              <a:rPr lang="it-IT" sz="2800" b="1" dirty="0">
                <a:solidFill>
                  <a:schemeClr val="bg1"/>
                </a:solidFill>
                <a:latin typeface="+mn-lt"/>
              </a:rPr>
              <a:t>)</a:t>
            </a:r>
          </a:p>
        </p:txBody>
      </p:sp>
      <p:pic>
        <p:nvPicPr>
          <p:cNvPr id="10243" name="Immagine 3" descr="Maramao.jpg"/>
          <p:cNvPicPr>
            <a:picLocks noChangeAspect="1"/>
          </p:cNvPicPr>
          <p:nvPr/>
        </p:nvPicPr>
        <p:blipFill>
          <a:blip r:embed="rId4" cstate="print"/>
          <a:srcRect/>
          <a:stretch>
            <a:fillRect/>
          </a:stretch>
        </p:blipFill>
        <p:spPr bwMode="auto">
          <a:xfrm>
            <a:off x="863600" y="1724025"/>
            <a:ext cx="7416800" cy="4945063"/>
          </a:xfrm>
          <a:prstGeom prst="rect">
            <a:avLst/>
          </a:prstGeom>
          <a:noFill/>
          <a:ln w="9525">
            <a:noFill/>
            <a:miter lim="800000"/>
            <a:headEnd/>
            <a:tailEnd/>
          </a:ln>
        </p:spPr>
      </p:pic>
      <p:pic>
        <p:nvPicPr>
          <p:cNvPr id="10244" name="Immagine 4" descr="Maramao.jpg"/>
          <p:cNvPicPr>
            <a:picLocks noChangeAspect="1"/>
          </p:cNvPicPr>
          <p:nvPr/>
        </p:nvPicPr>
        <p:blipFill>
          <a:blip r:embed="rId5" cstate="print"/>
          <a:srcRect/>
          <a:stretch>
            <a:fillRect/>
          </a:stretch>
        </p:blipFill>
        <p:spPr bwMode="auto">
          <a:xfrm>
            <a:off x="755650" y="1724025"/>
            <a:ext cx="7561263" cy="5041900"/>
          </a:xfrm>
          <a:prstGeom prst="rect">
            <a:avLst/>
          </a:prstGeom>
          <a:noFill/>
          <a:ln w="9525">
            <a:noFill/>
            <a:miter lim="800000"/>
            <a:headEnd/>
            <a:tailEnd/>
          </a:ln>
        </p:spPr>
      </p:pic>
    </p:spTree>
    <p:extLst>
      <p:ext uri="{BB962C8B-B14F-4D97-AF65-F5344CB8AC3E}">
        <p14:creationId xmlns:p14="http://schemas.microsoft.com/office/powerpoint/2010/main" val="3340316497"/>
      </p:ext>
    </p:extLst>
  </p:cSld>
  <p:clrMapOvr>
    <a:masterClrMapping/>
  </p:clrMapOvr>
  <p:transition spd="slow">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
          <p:cNvSpPr>
            <a:spLocks noChangeArrowheads="1"/>
          </p:cNvSpPr>
          <p:nvPr/>
        </p:nvSpPr>
        <p:spPr bwMode="auto">
          <a:xfrm>
            <a:off x="611188" y="1916113"/>
            <a:ext cx="8353425" cy="4392612"/>
          </a:xfrm>
          <a:custGeom>
            <a:avLst/>
            <a:gdLst>
              <a:gd name="T0" fmla="*/ 8353425 w 8353425"/>
              <a:gd name="T1" fmla="*/ 2196306 h 4392612"/>
              <a:gd name="T2" fmla="*/ 4176713 w 8353425"/>
              <a:gd name="T3" fmla="*/ 4392612 h 4392612"/>
              <a:gd name="T4" fmla="*/ 0 w 8353425"/>
              <a:gd name="T5" fmla="*/ 2196306 h 4392612"/>
              <a:gd name="T6" fmla="*/ 4176713 w 8353425"/>
              <a:gd name="T7" fmla="*/ 0 h 4392612"/>
              <a:gd name="T8" fmla="*/ 0 60000 65536"/>
              <a:gd name="T9" fmla="*/ 5898240 60000 65536"/>
              <a:gd name="T10" fmla="*/ 11796480 60000 65536"/>
              <a:gd name="T11" fmla="*/ 17694720 60000 65536"/>
              <a:gd name="T12" fmla="*/ 0 w 8353425"/>
              <a:gd name="T13" fmla="*/ 0 h 4392612"/>
              <a:gd name="T14" fmla="*/ 8353425 w 8353425"/>
              <a:gd name="T15" fmla="*/ 4392612 h 4392612"/>
            </a:gdLst>
            <a:ahLst/>
            <a:cxnLst>
              <a:cxn ang="T8">
                <a:pos x="T0" y="T1"/>
              </a:cxn>
              <a:cxn ang="T9">
                <a:pos x="T2" y="T3"/>
              </a:cxn>
              <a:cxn ang="T10">
                <a:pos x="T4" y="T5"/>
              </a:cxn>
              <a:cxn ang="T11">
                <a:pos x="T6" y="T7"/>
              </a:cxn>
            </a:cxnLst>
            <a:rect l="T12" t="T13" r="T14" b="T15"/>
            <a:pathLst>
              <a:path w="8353425" h="4392612">
                <a:moveTo>
                  <a:pt x="0" y="0"/>
                </a:moveTo>
                <a:lnTo>
                  <a:pt x="23203" y="0"/>
                </a:lnTo>
                <a:lnTo>
                  <a:pt x="23203" y="12201"/>
                </a:lnTo>
                <a:lnTo>
                  <a:pt x="0" y="12201"/>
                </a:lnTo>
                <a:lnTo>
                  <a:pt x="0" y="0"/>
                </a:lnTo>
                <a:close/>
              </a:path>
            </a:pathLst>
          </a:custGeom>
          <a:noFill/>
          <a:ln w="9525">
            <a:noFill/>
            <a:round/>
            <a:headEnd/>
            <a:tailEnd/>
          </a:ln>
        </p:spPr>
        <p:txBody>
          <a:bodyPr lIns="90000" tIns="45000" rIns="90000" bIns="450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FF66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FF00FF"/>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FF00FF"/>
              </a:solidFill>
            </a:endParaRP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a:solidFill>
                <a:srgbClr val="FF00FF"/>
              </a:solidFill>
            </a:endParaRPr>
          </a:p>
        </p:txBody>
      </p:sp>
      <p:sp>
        <p:nvSpPr>
          <p:cNvPr id="22531" name="AutoShape 2"/>
          <p:cNvSpPr>
            <a:spLocks noChangeArrowheads="1"/>
          </p:cNvSpPr>
          <p:nvPr/>
        </p:nvSpPr>
        <p:spPr bwMode="auto">
          <a:xfrm>
            <a:off x="539750" y="3068638"/>
            <a:ext cx="8208963" cy="1584325"/>
          </a:xfrm>
          <a:custGeom>
            <a:avLst/>
            <a:gdLst>
              <a:gd name="T0" fmla="*/ 8208963 w 8208963"/>
              <a:gd name="T1" fmla="*/ 792163 h 1584325"/>
              <a:gd name="T2" fmla="*/ 4104508 w 8208963"/>
              <a:gd name="T3" fmla="*/ 1584325 h 1584325"/>
              <a:gd name="T4" fmla="*/ 0 w 8208963"/>
              <a:gd name="T5" fmla="*/ 792163 h 1584325"/>
              <a:gd name="T6" fmla="*/ 4104508 w 8208963"/>
              <a:gd name="T7" fmla="*/ 0 h 1584325"/>
              <a:gd name="T8" fmla="*/ 0 60000 65536"/>
              <a:gd name="T9" fmla="*/ 5898240 60000 65536"/>
              <a:gd name="T10" fmla="*/ 11796480 60000 65536"/>
              <a:gd name="T11" fmla="*/ 17694720 60000 65536"/>
              <a:gd name="T12" fmla="*/ 0 w 8208963"/>
              <a:gd name="T13" fmla="*/ 0 h 1584325"/>
              <a:gd name="T14" fmla="*/ 8208963 w 8208963"/>
              <a:gd name="T15" fmla="*/ 1584325 h 1584325"/>
            </a:gdLst>
            <a:ahLst/>
            <a:cxnLst>
              <a:cxn ang="T8">
                <a:pos x="T0" y="T1"/>
              </a:cxn>
              <a:cxn ang="T9">
                <a:pos x="T2" y="T3"/>
              </a:cxn>
              <a:cxn ang="T10">
                <a:pos x="T4" y="T5"/>
              </a:cxn>
              <a:cxn ang="T11">
                <a:pos x="T6" y="T7"/>
              </a:cxn>
            </a:cxnLst>
            <a:rect l="T12" t="T13" r="T14" b="T15"/>
            <a:pathLst>
              <a:path w="8208963" h="1584325">
                <a:moveTo>
                  <a:pt x="0" y="0"/>
                </a:moveTo>
                <a:lnTo>
                  <a:pt x="22802" y="0"/>
                </a:lnTo>
                <a:lnTo>
                  <a:pt x="22802" y="4400"/>
                </a:lnTo>
                <a:lnTo>
                  <a:pt x="0" y="4400"/>
                </a:lnTo>
                <a:lnTo>
                  <a:pt x="0" y="0"/>
                </a:lnTo>
                <a:close/>
              </a:path>
            </a:pathLst>
          </a:custGeom>
          <a:noFill/>
          <a:ln w="9525">
            <a:noFill/>
            <a:round/>
            <a:headEnd/>
            <a:tailEnd/>
          </a:ln>
        </p:spPr>
        <p:txBody>
          <a:bodyPr lIns="90000" tIns="45000" rIns="90000" bIns="45000"/>
          <a:lstStyle/>
          <a:p>
            <a:endParaRPr lang="en-GB"/>
          </a:p>
        </p:txBody>
      </p:sp>
      <p:pic>
        <p:nvPicPr>
          <p:cNvPr id="22532" name="Picture 3"/>
          <p:cNvPicPr>
            <a:picLocks noChangeAspect="1" noChangeArrowheads="1"/>
          </p:cNvPicPr>
          <p:nvPr/>
        </p:nvPicPr>
        <p:blipFill>
          <a:blip r:embed="rId3" cstate="print"/>
          <a:srcRect/>
          <a:stretch>
            <a:fillRect/>
          </a:stretch>
        </p:blipFill>
        <p:spPr bwMode="auto">
          <a:xfrm>
            <a:off x="6156325" y="482600"/>
            <a:ext cx="2855913" cy="2198688"/>
          </a:xfrm>
          <a:prstGeom prst="rect">
            <a:avLst/>
          </a:prstGeom>
          <a:noFill/>
          <a:ln w="9525">
            <a:noFill/>
            <a:round/>
            <a:headEnd/>
            <a:tailEnd/>
          </a:ln>
        </p:spPr>
      </p:pic>
      <p:sp>
        <p:nvSpPr>
          <p:cNvPr id="22533" name="Rettangolo 4"/>
          <p:cNvSpPr>
            <a:spLocks noChangeArrowheads="1"/>
          </p:cNvSpPr>
          <p:nvPr/>
        </p:nvSpPr>
        <p:spPr bwMode="auto">
          <a:xfrm>
            <a:off x="3214688" y="5357813"/>
            <a:ext cx="2714625" cy="1122362"/>
          </a:xfrm>
          <a:prstGeom prst="rect">
            <a:avLst/>
          </a:prstGeom>
          <a:noFill/>
          <a:ln w="9525">
            <a:noFill/>
            <a:miter lim="800000"/>
            <a:headEnd/>
            <a:tailEnd/>
          </a:ln>
        </p:spPr>
        <p:txBody>
          <a:bodyPr>
            <a:spAutoFit/>
          </a:bodyPr>
          <a:lstStyle/>
          <a:p>
            <a:r>
              <a:rPr lang="it-IT" altLang="it-IT" b="1">
                <a:solidFill>
                  <a:srgbClr val="000066"/>
                </a:solidFill>
              </a:rPr>
              <a:t/>
            </a:r>
            <a:br>
              <a:rPr lang="it-IT" altLang="it-IT" b="1">
                <a:solidFill>
                  <a:srgbClr val="000066"/>
                </a:solidFill>
              </a:rPr>
            </a:br>
            <a:r>
              <a:rPr lang="it-IT" altLang="it-IT" b="1">
                <a:solidFill>
                  <a:srgbClr val="000066"/>
                </a:solidFill>
              </a:rPr>
              <a:t/>
            </a:r>
            <a:br>
              <a:rPr lang="it-IT" altLang="it-IT" b="1">
                <a:solidFill>
                  <a:srgbClr val="000066"/>
                </a:solidFill>
              </a:rPr>
            </a:br>
            <a:r>
              <a:rPr lang="it-IT" altLang="it-IT" b="1">
                <a:solidFill>
                  <a:srgbClr val="0084D1"/>
                </a:solidFill>
              </a:rPr>
              <a:t>Website</a:t>
            </a:r>
            <a:endParaRPr lang="it-IT" altLang="it-IT" b="1">
              <a:solidFill>
                <a:srgbClr val="000066"/>
              </a:solidFill>
            </a:endParaRPr>
          </a:p>
          <a:p>
            <a:r>
              <a:rPr lang="it-IT" altLang="it-IT" b="1">
                <a:solidFill>
                  <a:srgbClr val="0084D1"/>
                </a:solidFill>
              </a:rPr>
              <a:t>www.sprar.it</a:t>
            </a:r>
          </a:p>
        </p:txBody>
      </p:sp>
      <p:pic>
        <p:nvPicPr>
          <p:cNvPr id="22534" name="Immagine 5" descr="TwitterBird.png"/>
          <p:cNvPicPr>
            <a:picLocks noChangeAspect="1"/>
          </p:cNvPicPr>
          <p:nvPr/>
        </p:nvPicPr>
        <p:blipFill>
          <a:blip r:embed="rId4" cstate="print"/>
          <a:srcRect/>
          <a:stretch>
            <a:fillRect/>
          </a:stretch>
        </p:blipFill>
        <p:spPr bwMode="auto">
          <a:xfrm>
            <a:off x="428625" y="3714750"/>
            <a:ext cx="1704975" cy="1571625"/>
          </a:xfrm>
          <a:prstGeom prst="rect">
            <a:avLst/>
          </a:prstGeom>
          <a:noFill/>
          <a:ln w="9525">
            <a:noFill/>
            <a:miter lim="800000"/>
            <a:headEnd/>
            <a:tailEnd/>
          </a:ln>
        </p:spPr>
      </p:pic>
      <p:sp>
        <p:nvSpPr>
          <p:cNvPr id="22535" name="Rettangolo 6"/>
          <p:cNvSpPr>
            <a:spLocks noChangeArrowheads="1"/>
          </p:cNvSpPr>
          <p:nvPr/>
        </p:nvSpPr>
        <p:spPr bwMode="auto">
          <a:xfrm>
            <a:off x="285750" y="5643563"/>
            <a:ext cx="2928938" cy="865187"/>
          </a:xfrm>
          <a:prstGeom prst="rect">
            <a:avLst/>
          </a:prstGeom>
          <a:noFill/>
          <a:ln w="9525">
            <a:noFill/>
            <a:miter lim="800000"/>
            <a:headEnd/>
            <a:tailEnd/>
          </a:ln>
        </p:spPr>
        <p:txBody>
          <a:bodyPr>
            <a:spAutoFit/>
          </a:bodyPr>
          <a:lstStyle/>
          <a:p>
            <a:r>
              <a:rPr lang="it-IT" altLang="it-IT" b="1">
                <a:solidFill>
                  <a:srgbClr val="000066"/>
                </a:solidFill>
              </a:rPr>
              <a:t/>
            </a:r>
            <a:br>
              <a:rPr lang="it-IT" altLang="it-IT" b="1">
                <a:solidFill>
                  <a:srgbClr val="000066"/>
                </a:solidFill>
              </a:rPr>
            </a:br>
            <a:r>
              <a:rPr lang="it-IT" altLang="it-IT" b="1">
                <a:solidFill>
                  <a:srgbClr val="0084D1"/>
                </a:solidFill>
              </a:rPr>
              <a:t>Follow us on Twitter</a:t>
            </a:r>
            <a:br>
              <a:rPr lang="it-IT" altLang="it-IT" b="1">
                <a:solidFill>
                  <a:srgbClr val="0084D1"/>
                </a:solidFill>
              </a:rPr>
            </a:br>
            <a:r>
              <a:rPr lang="it-IT" altLang="it-IT" b="1">
                <a:solidFill>
                  <a:srgbClr val="0084D1"/>
                </a:solidFill>
              </a:rPr>
              <a:t>@rete_sprar</a:t>
            </a:r>
          </a:p>
        </p:txBody>
      </p:sp>
      <p:pic>
        <p:nvPicPr>
          <p:cNvPr id="22536" name="Immagine 7" descr="email.png"/>
          <p:cNvPicPr>
            <a:picLocks noChangeAspect="1"/>
          </p:cNvPicPr>
          <p:nvPr/>
        </p:nvPicPr>
        <p:blipFill>
          <a:blip r:embed="rId5" cstate="print"/>
          <a:srcRect/>
          <a:stretch>
            <a:fillRect/>
          </a:stretch>
        </p:blipFill>
        <p:spPr bwMode="auto">
          <a:xfrm>
            <a:off x="6643688" y="3357563"/>
            <a:ext cx="1695450" cy="2338387"/>
          </a:xfrm>
          <a:prstGeom prst="rect">
            <a:avLst/>
          </a:prstGeom>
          <a:noFill/>
          <a:ln w="9525">
            <a:noFill/>
            <a:miter lim="800000"/>
            <a:headEnd/>
            <a:tailEnd/>
          </a:ln>
        </p:spPr>
      </p:pic>
      <p:sp>
        <p:nvSpPr>
          <p:cNvPr id="22537" name="Rettangolo 8"/>
          <p:cNvSpPr>
            <a:spLocks noChangeArrowheads="1"/>
          </p:cNvSpPr>
          <p:nvPr/>
        </p:nvSpPr>
        <p:spPr bwMode="auto">
          <a:xfrm>
            <a:off x="6143625" y="5857875"/>
            <a:ext cx="2786063" cy="608013"/>
          </a:xfrm>
          <a:prstGeom prst="rect">
            <a:avLst/>
          </a:prstGeom>
          <a:noFill/>
          <a:ln w="9525">
            <a:noFill/>
            <a:miter lim="800000"/>
            <a:headEnd/>
            <a:tailEnd/>
          </a:ln>
        </p:spPr>
        <p:txBody>
          <a:bodyPr>
            <a:spAutoFit/>
          </a:bodyPr>
          <a:lstStyle/>
          <a:p>
            <a:r>
              <a:rPr lang="it-IT" altLang="it-IT" b="1">
                <a:solidFill>
                  <a:srgbClr val="0084D1"/>
                </a:solidFill>
              </a:rPr>
              <a:t>Email info@serviziocentrale.it</a:t>
            </a:r>
            <a:endParaRPr lang="it-IT" altLang="it-IT"/>
          </a:p>
        </p:txBody>
      </p:sp>
      <p:sp>
        <p:nvSpPr>
          <p:cNvPr id="10" name="Titolo 9"/>
          <p:cNvSpPr>
            <a:spLocks noGrp="1"/>
          </p:cNvSpPr>
          <p:nvPr>
            <p:ph type="title"/>
          </p:nvPr>
        </p:nvSpPr>
        <p:spPr>
          <a:xfrm>
            <a:off x="214313" y="260350"/>
            <a:ext cx="5653087" cy="2305050"/>
          </a:xfrm>
          <a:solidFill>
            <a:srgbClr val="FF6600"/>
          </a:solidFill>
        </p:spPr>
        <p:txBody>
          <a:bodyPr/>
          <a:lstStyle/>
          <a:p>
            <a:pPr hangingPunct="1">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kern="1200" dirty="0" err="1">
                <a:solidFill>
                  <a:srgbClr val="FFFFFF"/>
                </a:solidFill>
                <a:latin typeface="+mn-lt"/>
                <a:cs typeface="+mn-cs"/>
              </a:rPr>
              <a:t>Thank</a:t>
            </a:r>
            <a:r>
              <a:rPr lang="it-IT" sz="3200" b="1" kern="1200" dirty="0">
                <a:solidFill>
                  <a:srgbClr val="FFFFFF"/>
                </a:solidFill>
                <a:latin typeface="+mn-lt"/>
                <a:cs typeface="+mn-cs"/>
              </a:rPr>
              <a:t> </a:t>
            </a:r>
            <a:r>
              <a:rPr lang="it-IT" sz="3200" b="1" kern="1200" dirty="0" err="1">
                <a:solidFill>
                  <a:srgbClr val="FFFFFF"/>
                </a:solidFill>
                <a:latin typeface="+mn-lt"/>
                <a:cs typeface="+mn-cs"/>
              </a:rPr>
              <a:t>you</a:t>
            </a:r>
            <a:r>
              <a:rPr lang="it-IT" sz="3200" b="1" kern="1200" dirty="0">
                <a:solidFill>
                  <a:srgbClr val="FFFFFF"/>
                </a:solidFill>
                <a:latin typeface="+mn-lt"/>
                <a:cs typeface="+mn-cs"/>
              </a:rPr>
              <a:t> </a:t>
            </a:r>
            <a:r>
              <a:rPr lang="it-IT" sz="3200" b="1" kern="1200" dirty="0" err="1">
                <a:solidFill>
                  <a:srgbClr val="FFFFFF"/>
                </a:solidFill>
                <a:latin typeface="+mn-lt"/>
                <a:cs typeface="+mn-cs"/>
              </a:rPr>
              <a:t>for</a:t>
            </a:r>
            <a:r>
              <a:rPr lang="it-IT" sz="3200" b="1" kern="1200" dirty="0">
                <a:solidFill>
                  <a:srgbClr val="FFFFFF"/>
                </a:solidFill>
                <a:latin typeface="+mn-lt"/>
                <a:cs typeface="+mn-cs"/>
              </a:rPr>
              <a:t> the </a:t>
            </a:r>
            <a:r>
              <a:rPr lang="it-IT" sz="3200" b="1" kern="1200" dirty="0" err="1">
                <a:solidFill>
                  <a:srgbClr val="FFFFFF"/>
                </a:solidFill>
                <a:latin typeface="+mn-lt"/>
                <a:cs typeface="+mn-cs"/>
              </a:rPr>
              <a:t>attention</a:t>
            </a:r>
            <a:r>
              <a:rPr lang="it-IT" sz="3600" b="1" kern="1200" dirty="0">
                <a:solidFill>
                  <a:srgbClr val="FFFFFF"/>
                </a:solidFill>
                <a:latin typeface="+mn-lt"/>
                <a:cs typeface="+mn-cs"/>
              </a:rPr>
              <a:t/>
            </a:r>
            <a:br>
              <a:rPr lang="it-IT" sz="3600" b="1" kern="1200" dirty="0">
                <a:solidFill>
                  <a:srgbClr val="FFFFFF"/>
                </a:solidFill>
                <a:latin typeface="+mn-lt"/>
                <a:cs typeface="+mn-cs"/>
              </a:rPr>
            </a:br>
            <a:r>
              <a:rPr lang="it-IT" sz="3600" b="1" kern="1200" dirty="0">
                <a:solidFill>
                  <a:srgbClr val="FFFFFF"/>
                </a:solidFill>
                <a:latin typeface="+mn-lt"/>
                <a:cs typeface="+mn-cs"/>
              </a:rPr>
              <a:t>Stay in </a:t>
            </a:r>
            <a:r>
              <a:rPr lang="it-IT" sz="3600" b="1" kern="1200" dirty="0" err="1">
                <a:solidFill>
                  <a:srgbClr val="FFFFFF"/>
                </a:solidFill>
                <a:latin typeface="+mn-lt"/>
                <a:cs typeface="+mn-cs"/>
              </a:rPr>
              <a:t>touch</a:t>
            </a:r>
            <a:r>
              <a:rPr lang="it-IT" sz="3600" b="1" kern="1200" dirty="0">
                <a:solidFill>
                  <a:srgbClr val="FFFFFF"/>
                </a:solidFill>
                <a:latin typeface="+mn-lt"/>
                <a:cs typeface="+mn-cs"/>
              </a:rPr>
              <a:t> </a:t>
            </a:r>
            <a:r>
              <a:rPr lang="it-IT" sz="3600" b="1" kern="1200" dirty="0" err="1">
                <a:solidFill>
                  <a:srgbClr val="FFFFFF"/>
                </a:solidFill>
                <a:latin typeface="+mn-lt"/>
                <a:cs typeface="+mn-cs"/>
              </a:rPr>
              <a:t>with</a:t>
            </a:r>
            <a:r>
              <a:rPr lang="it-IT" sz="3600" b="1" kern="1200" dirty="0">
                <a:solidFill>
                  <a:srgbClr val="FFFFFF"/>
                </a:solidFill>
                <a:latin typeface="+mn-lt"/>
                <a:cs typeface="+mn-cs"/>
              </a:rPr>
              <a:t> </a:t>
            </a:r>
            <a:r>
              <a:rPr lang="it-IT" sz="3600" b="1" kern="1200" dirty="0" err="1">
                <a:solidFill>
                  <a:srgbClr val="FFFFFF"/>
                </a:solidFill>
                <a:latin typeface="+mn-lt"/>
                <a:cs typeface="+mn-cs"/>
              </a:rPr>
              <a:t>us</a:t>
            </a:r>
            <a:r>
              <a:rPr lang="it-IT" sz="3600" b="1" kern="1200" dirty="0">
                <a:solidFill>
                  <a:srgbClr val="FFFFFF"/>
                </a:solidFill>
                <a:latin typeface="+mn-lt"/>
                <a:cs typeface="+mn-cs"/>
              </a:rPr>
              <a:t>!</a:t>
            </a:r>
          </a:p>
        </p:txBody>
      </p:sp>
      <p:pic>
        <p:nvPicPr>
          <p:cNvPr id="22539" name="Immagine 10" descr="website.png"/>
          <p:cNvPicPr>
            <a:picLocks noChangeAspect="1"/>
          </p:cNvPicPr>
          <p:nvPr/>
        </p:nvPicPr>
        <p:blipFill>
          <a:blip r:embed="rId6" cstate="print"/>
          <a:srcRect/>
          <a:stretch>
            <a:fillRect/>
          </a:stretch>
        </p:blipFill>
        <p:spPr bwMode="auto">
          <a:xfrm>
            <a:off x="3143250" y="3786188"/>
            <a:ext cx="2928938" cy="1643062"/>
          </a:xfrm>
          <a:prstGeom prst="rect">
            <a:avLst/>
          </a:prstGeom>
          <a:noFill/>
          <a:ln w="9525">
            <a:noFill/>
            <a:miter lim="800000"/>
            <a:headEnd/>
            <a:tailEnd/>
          </a:ln>
        </p:spPr>
      </p:pic>
    </p:spTree>
    <p:extLst>
      <p:ext uri="{BB962C8B-B14F-4D97-AF65-F5344CB8AC3E}">
        <p14:creationId xmlns:p14="http://schemas.microsoft.com/office/powerpoint/2010/main" val="496158532"/>
      </p:ext>
    </p:extLst>
  </p:cSld>
  <p:clrMapOvr>
    <a:masterClrMapping/>
  </p:clrMapOvr>
  <p:transition spd="slow">
    <p:cut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idx="10"/>
          </p:nvPr>
        </p:nvSpPr>
        <p:spPr/>
        <p:txBody>
          <a:bodyPr/>
          <a:lstStyle/>
          <a:p>
            <a:pPr>
              <a:defRPr/>
            </a:pPr>
            <a:fld id="{589A1E72-2980-4086-B0D6-4D5FC494D88B}" type="slidenum">
              <a:rPr lang="it-IT" smtClean="0"/>
              <a:pPr>
                <a:defRPr/>
              </a:pPr>
              <a:t>4</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3238"/>
          </a:xfrm>
          <a:prstGeom prst="rect">
            <a:avLst/>
          </a:prstGeom>
        </p:spPr>
      </p:pic>
    </p:spTree>
    <p:extLst>
      <p:ext uri="{BB962C8B-B14F-4D97-AF65-F5344CB8AC3E}">
        <p14:creationId xmlns:p14="http://schemas.microsoft.com/office/powerpoint/2010/main" val="1909885595"/>
      </p:ext>
    </p:extLst>
  </p:cSld>
  <p:clrMapOvr>
    <a:masterClrMapping/>
  </p:clrMapOvr>
  <p:transition spd="slow">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349500"/>
            <a:ext cx="8353425" cy="2881313"/>
          </a:xfrm>
        </p:spPr>
        <p:txBody>
          <a:bodyPr/>
          <a:lstStyle/>
          <a:p>
            <a:pPr algn="r" eaLnBrk="1" hangingPunct="1"/>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t/>
            </a:r>
            <a:br>
              <a:rPr lang="it-IT" altLang="it-IT" sz="1800"/>
            </a:br>
            <a:r>
              <a:rPr lang="it-IT" altLang="it-IT" sz="1800">
                <a:solidFill>
                  <a:srgbClr val="FF6600"/>
                </a:solidFill>
              </a:rPr>
              <a:t/>
            </a:r>
            <a:br>
              <a:rPr lang="it-IT" altLang="it-IT" sz="1800">
                <a:solidFill>
                  <a:srgbClr val="FF6600"/>
                </a:solidFill>
              </a:rPr>
            </a:br>
            <a:r>
              <a:rPr lang="it-IT" altLang="it-IT" sz="1800">
                <a:solidFill>
                  <a:srgbClr val="FF00FF"/>
                </a:solidFill>
              </a:rPr>
              <a:t/>
            </a:r>
            <a:br>
              <a:rPr lang="it-IT" altLang="it-IT" sz="1800">
                <a:solidFill>
                  <a:srgbClr val="FF00FF"/>
                </a:solidFill>
              </a:rPr>
            </a:br>
            <a:endParaRPr lang="it-IT" altLang="it-IT" sz="1800">
              <a:solidFill>
                <a:srgbClr val="FF00FF"/>
              </a:solidFill>
            </a:endParaRPr>
          </a:p>
        </p:txBody>
      </p:sp>
      <p:graphicFrame>
        <p:nvGraphicFramePr>
          <p:cNvPr id="6" name="Diagramma 5"/>
          <p:cNvGraphicFramePr/>
          <p:nvPr/>
        </p:nvGraphicFramePr>
        <p:xfrm>
          <a:off x="395536" y="1412776"/>
          <a:ext cx="835292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76" name="Gruppo 8"/>
          <p:cNvGrpSpPr>
            <a:grpSpLocks/>
          </p:cNvGrpSpPr>
          <p:nvPr/>
        </p:nvGrpSpPr>
        <p:grpSpPr bwMode="auto">
          <a:xfrm>
            <a:off x="468313" y="404813"/>
            <a:ext cx="8428037" cy="6624637"/>
            <a:chOff x="-3054081" y="-8245109"/>
            <a:chExt cx="11185770" cy="10090461"/>
          </a:xfrm>
        </p:grpSpPr>
        <p:sp>
          <p:nvSpPr>
            <p:cNvPr id="15" name="Rettangolo arrotondato 14"/>
            <p:cNvSpPr/>
            <p:nvPr/>
          </p:nvSpPr>
          <p:spPr>
            <a:xfrm>
              <a:off x="-3054081" y="-8245109"/>
              <a:ext cx="10893953" cy="1864528"/>
            </a:xfrm>
            <a:prstGeom prst="roundRect">
              <a:avLst/>
            </a:prstGeom>
            <a:solidFill>
              <a:srgbClr val="FF6600"/>
            </a:solidFill>
            <a:effectLst>
              <a:outerShdw blurRad="50800" dist="38100" dir="13500000" algn="br"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defRPr/>
              </a:pPr>
              <a:r>
                <a:rPr lang="it-IT" sz="3600" b="1" dirty="0"/>
                <a:t>    The Reception system in Italy</a:t>
              </a:r>
            </a:p>
            <a:p>
              <a:pPr>
                <a:defRPr/>
              </a:pPr>
              <a:endParaRPr lang="it-IT" dirty="0"/>
            </a:p>
          </p:txBody>
        </p:sp>
        <p:sp>
          <p:nvSpPr>
            <p:cNvPr id="16" name="Rettangolo 15"/>
            <p:cNvSpPr/>
            <p:nvPr/>
          </p:nvSpPr>
          <p:spPr>
            <a:xfrm>
              <a:off x="-1048269" y="-1994488"/>
              <a:ext cx="9179958" cy="3839840"/>
            </a:xfrm>
            <a:prstGeom prst="rect">
              <a:avLst/>
            </a:prstGeom>
          </p:spPr>
          <p:style>
            <a:lnRef idx="0">
              <a:scrgbClr r="0" g="0" b="0"/>
            </a:lnRef>
            <a:fillRef idx="0">
              <a:scrgbClr r="0" g="0" b="0"/>
            </a:fillRef>
            <a:effectRef idx="0">
              <a:scrgbClr r="0" g="0" b="0"/>
            </a:effectRef>
            <a:fontRef idx="minor">
              <a:schemeClr val="lt1"/>
            </a:fontRef>
          </p:style>
          <p:txBody>
            <a:bodyPr lIns="156210" tIns="156210" rIns="156210" bIns="156210" spcCol="1270" anchor="ctr"/>
            <a:lstStyle/>
            <a:p>
              <a:pPr algn="ctr" defTabSz="1822450">
                <a:lnSpc>
                  <a:spcPct val="90000"/>
                </a:lnSpc>
                <a:spcAft>
                  <a:spcPct val="35000"/>
                </a:spcAft>
                <a:defRPr/>
              </a:pPr>
              <a:endParaRPr lang="it-IT" sz="2800" dirty="0"/>
            </a:p>
            <a:p>
              <a:pPr algn="ctr" defTabSz="1822450">
                <a:lnSpc>
                  <a:spcPct val="90000"/>
                </a:lnSpc>
                <a:spcAft>
                  <a:spcPct val="35000"/>
                </a:spcAft>
                <a:defRPr/>
              </a:pPr>
              <a:endParaRPr lang="it-IT" sz="3200" dirty="0"/>
            </a:p>
          </p:txBody>
        </p:sp>
      </p:grpSp>
      <p:pic>
        <p:nvPicPr>
          <p:cNvPr id="3077" name="Immagine 4" descr="Logo SPRAR.jpg"/>
          <p:cNvPicPr>
            <a:picLocks noChangeAspect="1"/>
          </p:cNvPicPr>
          <p:nvPr/>
        </p:nvPicPr>
        <p:blipFill>
          <a:blip r:embed="rId8" cstate="print"/>
          <a:srcRect/>
          <a:stretch>
            <a:fillRect/>
          </a:stretch>
        </p:blipFill>
        <p:spPr bwMode="auto">
          <a:xfrm>
            <a:off x="8027988" y="6061075"/>
            <a:ext cx="1116012" cy="796925"/>
          </a:xfrm>
          <a:prstGeom prst="rect">
            <a:avLst/>
          </a:prstGeom>
          <a:noFill/>
          <a:ln w="9525">
            <a:noFill/>
            <a:miter lim="800000"/>
            <a:headEnd/>
            <a:tailEnd/>
          </a:ln>
        </p:spPr>
      </p:pic>
    </p:spTree>
    <p:extLst>
      <p:ext uri="{BB962C8B-B14F-4D97-AF65-F5344CB8AC3E}">
        <p14:creationId xmlns:p14="http://schemas.microsoft.com/office/powerpoint/2010/main" val="720201705"/>
      </p:ext>
    </p:extLst>
  </p:cSld>
  <p:clrMapOvr>
    <a:masterClrMapping/>
  </p:clrMapOvr>
  <p:transition spd="slow">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683568" y="2060575"/>
          <a:ext cx="7704782" cy="338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Rectangle 5"/>
          <p:cNvSpPr>
            <a:spLocks noGrp="1" noChangeArrowheads="1"/>
          </p:cNvSpPr>
          <p:nvPr>
            <p:ph type="ctrTitle"/>
          </p:nvPr>
        </p:nvSpPr>
        <p:spPr>
          <a:xfrm>
            <a:off x="684213" y="476250"/>
            <a:ext cx="7772400" cy="1296988"/>
          </a:xfrm>
          <a:solidFill>
            <a:srgbClr val="FF6600"/>
          </a:solidFill>
        </p:spPr>
        <p:txBody>
          <a:bodyPr/>
          <a:lstStyle/>
          <a:p>
            <a:pPr eaLnBrk="1" hangingPunct="1">
              <a:defRPr/>
            </a:pPr>
            <a:r>
              <a:rPr lang="it-IT" sz="4200" b="1" dirty="0" err="1">
                <a:solidFill>
                  <a:schemeClr val="bg1"/>
                </a:solidFill>
                <a:latin typeface="+mn-lt"/>
              </a:rPr>
              <a:t>What</a:t>
            </a:r>
            <a:r>
              <a:rPr lang="it-IT" sz="4200" b="1" dirty="0">
                <a:solidFill>
                  <a:schemeClr val="bg1"/>
                </a:solidFill>
                <a:latin typeface="+mn-lt"/>
              </a:rPr>
              <a:t> </a:t>
            </a:r>
            <a:r>
              <a:rPr lang="it-IT" sz="4200" b="1" dirty="0" err="1">
                <a:solidFill>
                  <a:schemeClr val="bg1"/>
                </a:solidFill>
                <a:latin typeface="+mn-lt"/>
              </a:rPr>
              <a:t>is</a:t>
            </a:r>
            <a:r>
              <a:rPr lang="it-IT" sz="4200" b="1" dirty="0">
                <a:solidFill>
                  <a:schemeClr val="bg1"/>
                </a:solidFill>
                <a:latin typeface="+mn-lt"/>
              </a:rPr>
              <a:t> “SPRAR”?</a:t>
            </a:r>
          </a:p>
        </p:txBody>
      </p:sp>
      <p:pic>
        <p:nvPicPr>
          <p:cNvPr id="4100" name="Immagine 4" descr="Logo SPRAR.jpg"/>
          <p:cNvPicPr>
            <a:picLocks noChangeAspect="1"/>
          </p:cNvPicPr>
          <p:nvPr/>
        </p:nvPicPr>
        <p:blipFill>
          <a:blip r:embed="rId8" cstate="print"/>
          <a:srcRect/>
          <a:stretch>
            <a:fillRect/>
          </a:stretch>
        </p:blipFill>
        <p:spPr bwMode="auto">
          <a:xfrm>
            <a:off x="7451725" y="5516563"/>
            <a:ext cx="1468438" cy="1130300"/>
          </a:xfrm>
          <a:prstGeom prst="rect">
            <a:avLst/>
          </a:prstGeom>
          <a:noFill/>
          <a:ln w="9525">
            <a:noFill/>
            <a:miter lim="800000"/>
            <a:headEnd/>
            <a:tailEnd/>
          </a:ln>
        </p:spPr>
      </p:pic>
    </p:spTree>
  </p:cSld>
  <p:clrMapOvr>
    <a:masterClrMapping/>
  </p:clrMapOvr>
  <p:transition spd="slow">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468313" y="1484785"/>
          <a:ext cx="8229600" cy="466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9" name="Rectangle 5"/>
          <p:cNvSpPr>
            <a:spLocks noGrp="1" noChangeArrowheads="1"/>
          </p:cNvSpPr>
          <p:nvPr>
            <p:ph type="title"/>
          </p:nvPr>
        </p:nvSpPr>
        <p:spPr>
          <a:xfrm>
            <a:off x="457200" y="274638"/>
            <a:ext cx="8229600" cy="1066800"/>
          </a:xfrm>
          <a:solidFill>
            <a:srgbClr val="FF6600"/>
          </a:solidFill>
        </p:spPr>
        <p:txBody>
          <a:bodyPr/>
          <a:lstStyle/>
          <a:p>
            <a:pPr eaLnBrk="1" hangingPunct="1">
              <a:defRPr/>
            </a:pPr>
            <a:r>
              <a:rPr lang="it-IT" sz="4200" b="1" dirty="0">
                <a:solidFill>
                  <a:schemeClr val="bg1"/>
                </a:solidFill>
                <a:latin typeface="+mn-lt"/>
              </a:rPr>
              <a:t>SPRAR - </a:t>
            </a:r>
            <a:r>
              <a:rPr lang="it-IT" sz="4200" b="1" dirty="0" err="1">
                <a:solidFill>
                  <a:schemeClr val="bg1"/>
                </a:solidFill>
                <a:latin typeface="+mn-lt"/>
              </a:rPr>
              <a:t>How</a:t>
            </a:r>
            <a:r>
              <a:rPr lang="it-IT" sz="4200" b="1" dirty="0">
                <a:solidFill>
                  <a:schemeClr val="bg1"/>
                </a:solidFill>
                <a:latin typeface="+mn-lt"/>
              </a:rPr>
              <a:t> </a:t>
            </a:r>
            <a:r>
              <a:rPr lang="it-IT" sz="4200" b="1" dirty="0" err="1">
                <a:solidFill>
                  <a:schemeClr val="bg1"/>
                </a:solidFill>
                <a:latin typeface="+mn-lt"/>
              </a:rPr>
              <a:t>does</a:t>
            </a:r>
            <a:r>
              <a:rPr lang="it-IT" sz="4200" b="1" dirty="0">
                <a:solidFill>
                  <a:schemeClr val="bg1"/>
                </a:solidFill>
                <a:latin typeface="+mn-lt"/>
              </a:rPr>
              <a:t> </a:t>
            </a:r>
            <a:r>
              <a:rPr lang="it-IT" sz="4200" b="1" dirty="0" err="1">
                <a:solidFill>
                  <a:schemeClr val="bg1"/>
                </a:solidFill>
                <a:latin typeface="+mn-lt"/>
              </a:rPr>
              <a:t>it</a:t>
            </a:r>
            <a:r>
              <a:rPr lang="it-IT" sz="4200" b="1" dirty="0">
                <a:solidFill>
                  <a:schemeClr val="bg1"/>
                </a:solidFill>
                <a:latin typeface="+mn-lt"/>
              </a:rPr>
              <a:t> work?</a:t>
            </a:r>
          </a:p>
        </p:txBody>
      </p:sp>
      <p:pic>
        <p:nvPicPr>
          <p:cNvPr id="5124" name="Immagine 5" descr="Logo SPRAR.jpg"/>
          <p:cNvPicPr>
            <a:picLocks noChangeAspect="1"/>
          </p:cNvPicPr>
          <p:nvPr/>
        </p:nvPicPr>
        <p:blipFill>
          <a:blip r:embed="rId8" cstate="print"/>
          <a:srcRect/>
          <a:stretch>
            <a:fillRect/>
          </a:stretch>
        </p:blipFill>
        <p:spPr bwMode="auto">
          <a:xfrm>
            <a:off x="8243888" y="6165850"/>
            <a:ext cx="900112" cy="692150"/>
          </a:xfrm>
          <a:prstGeom prst="rect">
            <a:avLst/>
          </a:prstGeom>
          <a:noFill/>
          <a:ln w="9525">
            <a:noFill/>
            <a:miter lim="800000"/>
            <a:headEnd/>
            <a:tailEnd/>
          </a:ln>
        </p:spPr>
      </p:pic>
    </p:spTree>
  </p:cSld>
  <p:clrMapOvr>
    <a:masterClrMapping/>
  </p:clrMapOvr>
  <p:transition spd="slow">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Rectangle 5"/>
          <p:cNvSpPr>
            <a:spLocks noGrp="1" noChangeArrowheads="1"/>
          </p:cNvSpPr>
          <p:nvPr>
            <p:ph type="title"/>
          </p:nvPr>
        </p:nvSpPr>
        <p:spPr>
          <a:solidFill>
            <a:srgbClr val="FF6600"/>
          </a:solidFill>
        </p:spPr>
        <p:txBody>
          <a:bodyPr/>
          <a:lstStyle/>
          <a:p>
            <a:pPr eaLnBrk="1" hangingPunct="1"/>
            <a:r>
              <a:rPr lang="it-IT" altLang="it-IT" b="1">
                <a:solidFill>
                  <a:schemeClr val="bg1"/>
                </a:solidFill>
              </a:rPr>
              <a:t>The SPRAR network</a:t>
            </a:r>
          </a:p>
        </p:txBody>
      </p:sp>
      <p:pic>
        <p:nvPicPr>
          <p:cNvPr id="6148" name="Immagine 3" descr="Logo SPRAR.jpg"/>
          <p:cNvPicPr>
            <a:picLocks noChangeAspect="1"/>
          </p:cNvPicPr>
          <p:nvPr/>
        </p:nvPicPr>
        <p:blipFill>
          <a:blip r:embed="rId7" cstate="print"/>
          <a:srcRect/>
          <a:stretch>
            <a:fillRect/>
          </a:stretch>
        </p:blipFill>
        <p:spPr bwMode="auto">
          <a:xfrm>
            <a:off x="7677150" y="5729288"/>
            <a:ext cx="1466850" cy="1128712"/>
          </a:xfrm>
          <a:prstGeom prst="rect">
            <a:avLst/>
          </a:prstGeom>
          <a:noFill/>
          <a:ln w="9525">
            <a:noFill/>
            <a:miter lim="800000"/>
            <a:headEnd/>
            <a:tailEnd/>
          </a:ln>
        </p:spPr>
      </p:pic>
    </p:spTree>
  </p:cSld>
  <p:clrMapOvr>
    <a:masterClrMapping/>
  </p:clrMapOvr>
  <p:transition spd="slow">
    <p:cut thruBlk="1"/>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ma 4"/>
          <p:cNvGraphicFramePr/>
          <p:nvPr/>
        </p:nvGraphicFramePr>
        <p:xfrm>
          <a:off x="467544" y="1412776"/>
          <a:ext cx="8229600"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Rectangle 4"/>
          <p:cNvSpPr>
            <a:spLocks noChangeArrowheads="1"/>
          </p:cNvSpPr>
          <p:nvPr/>
        </p:nvSpPr>
        <p:spPr bwMode="auto">
          <a:xfrm>
            <a:off x="457200" y="274638"/>
            <a:ext cx="8229600" cy="922337"/>
          </a:xfrm>
          <a:prstGeom prst="rect">
            <a:avLst/>
          </a:prstGeom>
          <a:solidFill>
            <a:srgbClr val="FF6600"/>
          </a:solidFill>
          <a:ln w="9525">
            <a:noFill/>
            <a:miter lim="800000"/>
            <a:headEnd/>
            <a:tailEnd/>
          </a:ln>
        </p:spPr>
        <p:txBody>
          <a:bodyPr anchor="ctr"/>
          <a:lstStyle/>
          <a:p>
            <a:pPr algn="ctr">
              <a:defRPr/>
            </a:pPr>
            <a:r>
              <a:rPr lang="it-IT" sz="4400" b="1" dirty="0" err="1">
                <a:solidFill>
                  <a:schemeClr val="bg1"/>
                </a:solidFill>
                <a:latin typeface="+mn-lt"/>
              </a:rPr>
              <a:t>Our</a:t>
            </a:r>
            <a:r>
              <a:rPr lang="it-IT" sz="4400" b="1" dirty="0">
                <a:solidFill>
                  <a:schemeClr val="bg1"/>
                </a:solidFill>
                <a:latin typeface="+mn-lt"/>
              </a:rPr>
              <a:t> </a:t>
            </a:r>
            <a:r>
              <a:rPr lang="it-IT" sz="4400" b="1" dirty="0" err="1">
                <a:solidFill>
                  <a:schemeClr val="bg1"/>
                </a:solidFill>
                <a:latin typeface="+mn-lt"/>
              </a:rPr>
              <a:t>history</a:t>
            </a:r>
            <a:endParaRPr lang="it-IT" sz="4400" b="1" dirty="0">
              <a:solidFill>
                <a:schemeClr val="bg1"/>
              </a:solidFill>
              <a:latin typeface="+mn-lt"/>
            </a:endParaRPr>
          </a:p>
        </p:txBody>
      </p:sp>
      <p:pic>
        <p:nvPicPr>
          <p:cNvPr id="10244" name="Immagine 3" descr="Logo SPRAR.jpg"/>
          <p:cNvPicPr>
            <a:picLocks noChangeAspect="1"/>
          </p:cNvPicPr>
          <p:nvPr/>
        </p:nvPicPr>
        <p:blipFill>
          <a:blip r:embed="rId8" cstate="print"/>
          <a:srcRect/>
          <a:stretch>
            <a:fillRect/>
          </a:stretch>
        </p:blipFill>
        <p:spPr bwMode="auto">
          <a:xfrm>
            <a:off x="179388" y="5516563"/>
            <a:ext cx="1466850" cy="1130300"/>
          </a:xfrm>
          <a:prstGeom prst="rect">
            <a:avLst/>
          </a:prstGeom>
          <a:noFill/>
          <a:ln w="9525">
            <a:noFill/>
            <a:miter lim="800000"/>
            <a:headEnd/>
            <a:tailEnd/>
          </a:ln>
        </p:spPr>
      </p:pic>
    </p:spTree>
  </p:cSld>
  <p:clrMapOvr>
    <a:masterClrMapping/>
  </p:clrMapOvr>
  <p:transition spd="slow">
    <p:cut thruBlk="1"/>
  </p:transition>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2073</TotalTime>
  <Words>905</Words>
  <Application>Microsoft Office PowerPoint</Application>
  <PresentationFormat>On-screen Show (4:3)</PresentationFormat>
  <Paragraphs>120</Paragraphs>
  <Slides>31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Microsoft YaHei</vt:lpstr>
      <vt:lpstr>Arial</vt:lpstr>
      <vt:lpstr>Segoe UI</vt:lpstr>
      <vt:lpstr>Times New Roman</vt:lpstr>
      <vt:lpstr>Struttura predefinita</vt:lpstr>
      <vt:lpstr>                </vt:lpstr>
      <vt:lpstr>PowerPoint Presentation</vt:lpstr>
      <vt:lpstr>PowerPoint Presentation</vt:lpstr>
      <vt:lpstr>PowerPoint Presentation</vt:lpstr>
      <vt:lpstr>                </vt:lpstr>
      <vt:lpstr>What is “SPRAR”?</vt:lpstr>
      <vt:lpstr>SPRAR - How does it work?</vt:lpstr>
      <vt:lpstr>The SPRAR network</vt:lpstr>
      <vt:lpstr>PowerPoint Presentation</vt:lpstr>
      <vt:lpstr>The Central Service  (Servizio centrale)</vt:lpstr>
      <vt:lpstr>The Central Service’s Tasks</vt:lpstr>
      <vt:lpstr>  Integrated reception programme  NOT ONLY food and shelter provision  </vt:lpstr>
      <vt:lpstr>  Key words of SPRAR </vt:lpstr>
      <vt:lpstr>  Key words of SPRAR: Public nature </vt:lpstr>
      <vt:lpstr>  Key words of SPRAR: Synergies </vt:lpstr>
      <vt:lpstr>  Key words of SPRAR: Decentralization </vt:lpstr>
      <vt:lpstr>  Key words of SPRAR: Local networks </vt:lpstr>
      <vt:lpstr>  Key words of SPRAR: Specific skills </vt:lpstr>
      <vt:lpstr>  Key words of SPRAR: Voluntary nature </vt:lpstr>
      <vt:lpstr>PowerPoint Presentation</vt:lpstr>
      <vt:lpstr>PowerPoint Presentation</vt:lpstr>
      <vt:lpstr>PowerPoint Presentation</vt:lpstr>
      <vt:lpstr>Best practices</vt:lpstr>
      <vt:lpstr>Best practices</vt:lpstr>
      <vt:lpstr>Best practices</vt:lpstr>
      <vt:lpstr>Best practices</vt:lpstr>
      <vt:lpstr>Best practices</vt:lpstr>
      <vt:lpstr>Best practices Barcelona ORC World Championship 2015 (video)</vt:lpstr>
      <vt:lpstr>Best practices Naples - Tobilì (Facebook page)</vt:lpstr>
      <vt:lpstr>Best practices “Maramao”  (website)</vt:lpstr>
      <vt:lpstr>Thank you for the attention Stay in touch with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Sprar e sistemi paralleli di accoglienza</dc:title>
  <dc:creator>Iuzzolini</dc:creator>
  <cp:lastModifiedBy>BAILEY Heather</cp:lastModifiedBy>
  <cp:revision>216</cp:revision>
  <dcterms:created xsi:type="dcterms:W3CDTF">2009-06-24T13:55:15Z</dcterms:created>
  <dcterms:modified xsi:type="dcterms:W3CDTF">2017-01-25T09:19:48Z</dcterms:modified>
</cp:coreProperties>
</file>